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83" r:id="rId5"/>
    <p:sldId id="272" r:id="rId6"/>
    <p:sldId id="284" r:id="rId7"/>
    <p:sldId id="289" r:id="rId8"/>
    <p:sldId id="290" r:id="rId9"/>
    <p:sldId id="258" r:id="rId10"/>
    <p:sldId id="259" r:id="rId11"/>
    <p:sldId id="260" r:id="rId12"/>
    <p:sldId id="303" r:id="rId13"/>
    <p:sldId id="304" r:id="rId14"/>
    <p:sldId id="305" r:id="rId15"/>
    <p:sldId id="306" r:id="rId16"/>
    <p:sldId id="307" r:id="rId17"/>
    <p:sldId id="3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56135-528F-4C52-B7BE-BA8F2407316F}" v="126" dt="2018-09-27T13:02:06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ey.me/papers/cetd-sigir11.pdf" TargetMode="External"/><Relationship Id="rId2" Type="http://schemas.openxmlformats.org/officeDocument/2006/relationships/hyperlink" Target="https://is.muni.cz/th/o6om2/phdthesis.pdf?so=nx" TargetMode="External"/><Relationship Id="rId1" Type="http://schemas.openxmlformats.org/officeDocument/2006/relationships/hyperlink" Target="http://www.l3s.de/~kohlschuetter/publications/wsdm187-kohlschuetter.pdf" TargetMode="External"/><Relationship Id="rId5" Type="http://schemas.openxmlformats.org/officeDocument/2006/relationships/hyperlink" Target="http://www.esprockets.com/papers/www2006-2502-baluja.pdf" TargetMode="External"/><Relationship Id="rId4" Type="http://schemas.openxmlformats.org/officeDocument/2006/relationships/hyperlink" Target="https://arxiv.org/pdf/1801.02607.pdf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moz/dragnet_data" TargetMode="External"/><Relationship Id="rId2" Type="http://schemas.openxmlformats.org/officeDocument/2006/relationships/hyperlink" Target="https://github.com/geodrome/page-signal" TargetMode="External"/><Relationship Id="rId1" Type="http://schemas.openxmlformats.org/officeDocument/2006/relationships/hyperlink" Target="https://cleaneval.sigwac.org.uk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ey.me/papers/cetd-sigir11.pdf" TargetMode="External"/><Relationship Id="rId2" Type="http://schemas.openxmlformats.org/officeDocument/2006/relationships/hyperlink" Target="https://is.muni.cz/th/o6om2/phdthesis.pdf?so=nx" TargetMode="External"/><Relationship Id="rId1" Type="http://schemas.openxmlformats.org/officeDocument/2006/relationships/hyperlink" Target="http://www.l3s.de/~kohlschuetter/publications/wsdm187-kohlschuetter.pdf" TargetMode="External"/><Relationship Id="rId5" Type="http://schemas.openxmlformats.org/officeDocument/2006/relationships/hyperlink" Target="http://www.esprockets.com/papers/www2006-2502-baluja.pdf" TargetMode="External"/><Relationship Id="rId4" Type="http://schemas.openxmlformats.org/officeDocument/2006/relationships/hyperlink" Target="https://arxiv.org/pdf/1801.02607.pdf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moz/dragnet_data" TargetMode="External"/><Relationship Id="rId2" Type="http://schemas.openxmlformats.org/officeDocument/2006/relationships/hyperlink" Target="https://github.com/geodrome/page-signal" TargetMode="External"/><Relationship Id="rId1" Type="http://schemas.openxmlformats.org/officeDocument/2006/relationships/hyperlink" Target="https://cleaneval.sigwac.org.uk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3C01EF-451D-4B0A-B8BC-F4AA7339B8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012E8D-530F-47E6-9572-30E9258026F7}">
      <dgm:prSet/>
      <dgm:spPr/>
      <dgm:t>
        <a:bodyPr/>
        <a:lstStyle/>
        <a:p>
          <a:r>
            <a:rPr lang="en-US"/>
            <a:t>Take an input HTML file, return the reading view </a:t>
          </a:r>
        </a:p>
      </dgm:t>
    </dgm:pt>
    <dgm:pt modelId="{EC097D72-769E-4F75-ACE6-720F1FF73736}" type="parTrans" cxnId="{D138B2EC-BBE6-4A4F-B73E-5A78846B3787}">
      <dgm:prSet/>
      <dgm:spPr/>
      <dgm:t>
        <a:bodyPr/>
        <a:lstStyle/>
        <a:p>
          <a:endParaRPr lang="en-US"/>
        </a:p>
      </dgm:t>
    </dgm:pt>
    <dgm:pt modelId="{639C228A-3D8A-4235-ADFF-0460949FA006}" type="sibTrans" cxnId="{D138B2EC-BBE6-4A4F-B73E-5A78846B3787}">
      <dgm:prSet/>
      <dgm:spPr/>
      <dgm:t>
        <a:bodyPr/>
        <a:lstStyle/>
        <a:p>
          <a:endParaRPr lang="en-US"/>
        </a:p>
      </dgm:t>
    </dgm:pt>
    <dgm:pt modelId="{73425DE4-573B-4FA6-8502-672D13A18EF4}">
      <dgm:prSet/>
      <dgm:spPr/>
      <dgm:t>
        <a:bodyPr/>
        <a:lstStyle/>
        <a:p>
          <a:r>
            <a:rPr lang="en-US"/>
            <a:t>Get rid of noise / boilerplate</a:t>
          </a:r>
        </a:p>
      </dgm:t>
    </dgm:pt>
    <dgm:pt modelId="{0CE08759-2332-49C0-9DE9-D0B3E2DF69A6}" type="parTrans" cxnId="{AA15495E-1F12-496C-9052-826FA01997C4}">
      <dgm:prSet/>
      <dgm:spPr/>
      <dgm:t>
        <a:bodyPr/>
        <a:lstStyle/>
        <a:p>
          <a:endParaRPr lang="en-US"/>
        </a:p>
      </dgm:t>
    </dgm:pt>
    <dgm:pt modelId="{25A2A673-2829-4C37-A7C6-B9BE922373A5}" type="sibTrans" cxnId="{AA15495E-1F12-496C-9052-826FA01997C4}">
      <dgm:prSet/>
      <dgm:spPr/>
      <dgm:t>
        <a:bodyPr/>
        <a:lstStyle/>
        <a:p>
          <a:endParaRPr lang="en-US"/>
        </a:p>
      </dgm:t>
    </dgm:pt>
    <dgm:pt modelId="{8E72EDF9-6D0B-42B1-A90E-80EC2647A1DA}">
      <dgm:prSet/>
      <dgm:spPr/>
      <dgm:t>
        <a:bodyPr/>
        <a:lstStyle/>
        <a:p>
          <a:r>
            <a:rPr lang="en-US"/>
            <a:t>Current algo is heuristic based, need ML algorithm</a:t>
          </a:r>
        </a:p>
      </dgm:t>
    </dgm:pt>
    <dgm:pt modelId="{1427D407-2F06-4923-9CDA-6163C737870E}" type="parTrans" cxnId="{7E378A8E-D344-4924-98A0-DCD6A0BD3E54}">
      <dgm:prSet/>
      <dgm:spPr/>
      <dgm:t>
        <a:bodyPr/>
        <a:lstStyle/>
        <a:p>
          <a:endParaRPr lang="en-US"/>
        </a:p>
      </dgm:t>
    </dgm:pt>
    <dgm:pt modelId="{7643747C-1B1E-439A-BC71-2BBB51826231}" type="sibTrans" cxnId="{7E378A8E-D344-4924-98A0-DCD6A0BD3E54}">
      <dgm:prSet/>
      <dgm:spPr/>
      <dgm:t>
        <a:bodyPr/>
        <a:lstStyle/>
        <a:p>
          <a:endParaRPr lang="en-US"/>
        </a:p>
      </dgm:t>
    </dgm:pt>
    <dgm:pt modelId="{BAC72DAC-0AD3-4EBF-96E6-DA37A348BCE9}" type="pres">
      <dgm:prSet presAssocID="{533C01EF-451D-4B0A-B8BC-F4AA7339B82B}" presName="vert0" presStyleCnt="0">
        <dgm:presLayoutVars>
          <dgm:dir/>
          <dgm:animOne val="branch"/>
          <dgm:animLvl val="lvl"/>
        </dgm:presLayoutVars>
      </dgm:prSet>
      <dgm:spPr/>
    </dgm:pt>
    <dgm:pt modelId="{B0332C31-FDF2-4943-851B-2F0FCA6DA8AD}" type="pres">
      <dgm:prSet presAssocID="{77012E8D-530F-47E6-9572-30E9258026F7}" presName="thickLine" presStyleLbl="alignNode1" presStyleIdx="0" presStyleCnt="3"/>
      <dgm:spPr/>
    </dgm:pt>
    <dgm:pt modelId="{98C2C1E8-75F7-4ADE-83D4-002415C77DCB}" type="pres">
      <dgm:prSet presAssocID="{77012E8D-530F-47E6-9572-30E9258026F7}" presName="horz1" presStyleCnt="0"/>
      <dgm:spPr/>
    </dgm:pt>
    <dgm:pt modelId="{957D4B0D-9A80-480B-85B7-B06DFCB245BB}" type="pres">
      <dgm:prSet presAssocID="{77012E8D-530F-47E6-9572-30E9258026F7}" presName="tx1" presStyleLbl="revTx" presStyleIdx="0" presStyleCnt="3"/>
      <dgm:spPr/>
    </dgm:pt>
    <dgm:pt modelId="{F6F0033C-D120-40DD-BD4C-CB06B64206B0}" type="pres">
      <dgm:prSet presAssocID="{77012E8D-530F-47E6-9572-30E9258026F7}" presName="vert1" presStyleCnt="0"/>
      <dgm:spPr/>
    </dgm:pt>
    <dgm:pt modelId="{D39559D8-7191-4A7A-8793-ED696A95BADD}" type="pres">
      <dgm:prSet presAssocID="{73425DE4-573B-4FA6-8502-672D13A18EF4}" presName="thickLine" presStyleLbl="alignNode1" presStyleIdx="1" presStyleCnt="3"/>
      <dgm:spPr/>
    </dgm:pt>
    <dgm:pt modelId="{5B19807E-BD45-4BE8-8DB3-567DA1E76E64}" type="pres">
      <dgm:prSet presAssocID="{73425DE4-573B-4FA6-8502-672D13A18EF4}" presName="horz1" presStyleCnt="0"/>
      <dgm:spPr/>
    </dgm:pt>
    <dgm:pt modelId="{01E0963F-C2E4-4507-B008-65BDDAF4A3FC}" type="pres">
      <dgm:prSet presAssocID="{73425DE4-573B-4FA6-8502-672D13A18EF4}" presName="tx1" presStyleLbl="revTx" presStyleIdx="1" presStyleCnt="3"/>
      <dgm:spPr/>
    </dgm:pt>
    <dgm:pt modelId="{542A9AF0-8FA0-4442-B41E-A4475196F5A0}" type="pres">
      <dgm:prSet presAssocID="{73425DE4-573B-4FA6-8502-672D13A18EF4}" presName="vert1" presStyleCnt="0"/>
      <dgm:spPr/>
    </dgm:pt>
    <dgm:pt modelId="{784F3075-4D8B-415A-B920-12EC51D17239}" type="pres">
      <dgm:prSet presAssocID="{8E72EDF9-6D0B-42B1-A90E-80EC2647A1DA}" presName="thickLine" presStyleLbl="alignNode1" presStyleIdx="2" presStyleCnt="3"/>
      <dgm:spPr/>
    </dgm:pt>
    <dgm:pt modelId="{AEF58076-7379-47C5-8761-772FDBB17F92}" type="pres">
      <dgm:prSet presAssocID="{8E72EDF9-6D0B-42B1-A90E-80EC2647A1DA}" presName="horz1" presStyleCnt="0"/>
      <dgm:spPr/>
    </dgm:pt>
    <dgm:pt modelId="{783A6D43-79AB-4456-ADAD-1BDC37A41F7F}" type="pres">
      <dgm:prSet presAssocID="{8E72EDF9-6D0B-42B1-A90E-80EC2647A1DA}" presName="tx1" presStyleLbl="revTx" presStyleIdx="2" presStyleCnt="3"/>
      <dgm:spPr/>
    </dgm:pt>
    <dgm:pt modelId="{475AA840-8D78-404A-83FC-4E82972DC3C8}" type="pres">
      <dgm:prSet presAssocID="{8E72EDF9-6D0B-42B1-A90E-80EC2647A1DA}" presName="vert1" presStyleCnt="0"/>
      <dgm:spPr/>
    </dgm:pt>
  </dgm:ptLst>
  <dgm:cxnLst>
    <dgm:cxn modelId="{29389826-1CE0-40CC-A8E6-EE452FB935A7}" type="presOf" srcId="{77012E8D-530F-47E6-9572-30E9258026F7}" destId="{957D4B0D-9A80-480B-85B7-B06DFCB245BB}" srcOrd="0" destOrd="0" presId="urn:microsoft.com/office/officeart/2008/layout/LinedList"/>
    <dgm:cxn modelId="{AA15495E-1F12-496C-9052-826FA01997C4}" srcId="{533C01EF-451D-4B0A-B8BC-F4AA7339B82B}" destId="{73425DE4-573B-4FA6-8502-672D13A18EF4}" srcOrd="1" destOrd="0" parTransId="{0CE08759-2332-49C0-9DE9-D0B3E2DF69A6}" sibTransId="{25A2A673-2829-4C37-A7C6-B9BE922373A5}"/>
    <dgm:cxn modelId="{FAFFCB49-AB0F-4FE4-9E8D-E50135B0D20D}" type="presOf" srcId="{8E72EDF9-6D0B-42B1-A90E-80EC2647A1DA}" destId="{783A6D43-79AB-4456-ADAD-1BDC37A41F7F}" srcOrd="0" destOrd="0" presId="urn:microsoft.com/office/officeart/2008/layout/LinedList"/>
    <dgm:cxn modelId="{994F9C6A-353E-4F99-B67A-48F3242C27E2}" type="presOf" srcId="{533C01EF-451D-4B0A-B8BC-F4AA7339B82B}" destId="{BAC72DAC-0AD3-4EBF-96E6-DA37A348BCE9}" srcOrd="0" destOrd="0" presId="urn:microsoft.com/office/officeart/2008/layout/LinedList"/>
    <dgm:cxn modelId="{E10D9C4B-8CCF-4510-BE6C-E2AE644A28A4}" type="presOf" srcId="{73425DE4-573B-4FA6-8502-672D13A18EF4}" destId="{01E0963F-C2E4-4507-B008-65BDDAF4A3FC}" srcOrd="0" destOrd="0" presId="urn:microsoft.com/office/officeart/2008/layout/LinedList"/>
    <dgm:cxn modelId="{7E378A8E-D344-4924-98A0-DCD6A0BD3E54}" srcId="{533C01EF-451D-4B0A-B8BC-F4AA7339B82B}" destId="{8E72EDF9-6D0B-42B1-A90E-80EC2647A1DA}" srcOrd="2" destOrd="0" parTransId="{1427D407-2F06-4923-9CDA-6163C737870E}" sibTransId="{7643747C-1B1E-439A-BC71-2BBB51826231}"/>
    <dgm:cxn modelId="{D138B2EC-BBE6-4A4F-B73E-5A78846B3787}" srcId="{533C01EF-451D-4B0A-B8BC-F4AA7339B82B}" destId="{77012E8D-530F-47E6-9572-30E9258026F7}" srcOrd="0" destOrd="0" parTransId="{EC097D72-769E-4F75-ACE6-720F1FF73736}" sibTransId="{639C228A-3D8A-4235-ADFF-0460949FA006}"/>
    <dgm:cxn modelId="{5D35EC48-8B22-425D-AE62-E138FFBB3CA3}" type="presParOf" srcId="{BAC72DAC-0AD3-4EBF-96E6-DA37A348BCE9}" destId="{B0332C31-FDF2-4943-851B-2F0FCA6DA8AD}" srcOrd="0" destOrd="0" presId="urn:microsoft.com/office/officeart/2008/layout/LinedList"/>
    <dgm:cxn modelId="{BF8CA6FF-1944-4A5E-A006-C986E822BE5C}" type="presParOf" srcId="{BAC72DAC-0AD3-4EBF-96E6-DA37A348BCE9}" destId="{98C2C1E8-75F7-4ADE-83D4-002415C77DCB}" srcOrd="1" destOrd="0" presId="urn:microsoft.com/office/officeart/2008/layout/LinedList"/>
    <dgm:cxn modelId="{3AF03355-296D-4C13-87EF-E65D9EC83D75}" type="presParOf" srcId="{98C2C1E8-75F7-4ADE-83D4-002415C77DCB}" destId="{957D4B0D-9A80-480B-85B7-B06DFCB245BB}" srcOrd="0" destOrd="0" presId="urn:microsoft.com/office/officeart/2008/layout/LinedList"/>
    <dgm:cxn modelId="{AF4D1378-18DF-42A1-91D8-53A937188FF7}" type="presParOf" srcId="{98C2C1E8-75F7-4ADE-83D4-002415C77DCB}" destId="{F6F0033C-D120-40DD-BD4C-CB06B64206B0}" srcOrd="1" destOrd="0" presId="urn:microsoft.com/office/officeart/2008/layout/LinedList"/>
    <dgm:cxn modelId="{5CA08C91-23A8-41C4-8B62-B2D8093C233E}" type="presParOf" srcId="{BAC72DAC-0AD3-4EBF-96E6-DA37A348BCE9}" destId="{D39559D8-7191-4A7A-8793-ED696A95BADD}" srcOrd="2" destOrd="0" presId="urn:microsoft.com/office/officeart/2008/layout/LinedList"/>
    <dgm:cxn modelId="{D773AC97-E171-4D5D-8C95-46CF204B8224}" type="presParOf" srcId="{BAC72DAC-0AD3-4EBF-96E6-DA37A348BCE9}" destId="{5B19807E-BD45-4BE8-8DB3-567DA1E76E64}" srcOrd="3" destOrd="0" presId="urn:microsoft.com/office/officeart/2008/layout/LinedList"/>
    <dgm:cxn modelId="{9730EF69-2858-4CC6-9B78-442CCB96B12F}" type="presParOf" srcId="{5B19807E-BD45-4BE8-8DB3-567DA1E76E64}" destId="{01E0963F-C2E4-4507-B008-65BDDAF4A3FC}" srcOrd="0" destOrd="0" presId="urn:microsoft.com/office/officeart/2008/layout/LinedList"/>
    <dgm:cxn modelId="{AA627E35-AC00-453A-BB00-4B4FF8964410}" type="presParOf" srcId="{5B19807E-BD45-4BE8-8DB3-567DA1E76E64}" destId="{542A9AF0-8FA0-4442-B41E-A4475196F5A0}" srcOrd="1" destOrd="0" presId="urn:microsoft.com/office/officeart/2008/layout/LinedList"/>
    <dgm:cxn modelId="{969FABFE-28AE-46BC-ACC2-A56A21F83581}" type="presParOf" srcId="{BAC72DAC-0AD3-4EBF-96E6-DA37A348BCE9}" destId="{784F3075-4D8B-415A-B920-12EC51D17239}" srcOrd="4" destOrd="0" presId="urn:microsoft.com/office/officeart/2008/layout/LinedList"/>
    <dgm:cxn modelId="{B2B4356E-B4B7-4FE5-AA87-5DB1E4613176}" type="presParOf" srcId="{BAC72DAC-0AD3-4EBF-96E6-DA37A348BCE9}" destId="{AEF58076-7379-47C5-8761-772FDBB17F92}" srcOrd="5" destOrd="0" presId="urn:microsoft.com/office/officeart/2008/layout/LinedList"/>
    <dgm:cxn modelId="{C354FE84-6FA2-4EC8-8889-9580FE896995}" type="presParOf" srcId="{AEF58076-7379-47C5-8761-772FDBB17F92}" destId="{783A6D43-79AB-4456-ADAD-1BDC37A41F7F}" srcOrd="0" destOrd="0" presId="urn:microsoft.com/office/officeart/2008/layout/LinedList"/>
    <dgm:cxn modelId="{D167E51D-C599-4CCD-BDAB-46969336B0F0}" type="presParOf" srcId="{AEF58076-7379-47C5-8761-772FDBB17F92}" destId="{475AA840-8D78-404A-83FC-4E82972DC3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6F450-D0A4-4CA1-BF2C-06688D0DE76F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62505BE-E7E7-4840-81D6-83E06DC0A3A2}">
      <dgm:prSet/>
      <dgm:spPr/>
      <dgm:t>
        <a:bodyPr/>
        <a:lstStyle/>
        <a:p>
          <a:r>
            <a:rPr lang="en-US" dirty="0"/>
            <a:t>Paper on Boilerplate detection using shallow text features (</a:t>
          </a:r>
          <a:r>
            <a:rPr lang="en-US" dirty="0" err="1"/>
            <a:t>Kohlschutter</a:t>
          </a:r>
          <a:r>
            <a:rPr lang="en-US" dirty="0"/>
            <a:t> , WSDM 2010) </a:t>
          </a:r>
          <a:r>
            <a:rPr lang="en-US" dirty="0">
              <a:hlinkClick xmlns:r="http://schemas.openxmlformats.org/officeDocument/2006/relationships" r:id="rId1"/>
            </a:rPr>
            <a:t>http://www.l3s.de/~kohlschuetter/publications/wsdm187-kohlschuetter.pdf</a:t>
          </a:r>
          <a:r>
            <a:rPr lang="en-US" dirty="0"/>
            <a:t> </a:t>
          </a:r>
        </a:p>
      </dgm:t>
    </dgm:pt>
    <dgm:pt modelId="{EF6D8AEC-9E07-42CC-9859-A444D3FEC340}" type="parTrans" cxnId="{088F6678-DF31-4665-A7C1-E2381FE9B641}">
      <dgm:prSet/>
      <dgm:spPr/>
      <dgm:t>
        <a:bodyPr/>
        <a:lstStyle/>
        <a:p>
          <a:endParaRPr lang="en-US"/>
        </a:p>
      </dgm:t>
    </dgm:pt>
    <dgm:pt modelId="{67F919D9-C19B-4FE2-8DAD-6AD4907E8F7C}" type="sibTrans" cxnId="{088F6678-DF31-4665-A7C1-E2381FE9B641}">
      <dgm:prSet/>
      <dgm:spPr/>
      <dgm:t>
        <a:bodyPr/>
        <a:lstStyle/>
        <a:p>
          <a:endParaRPr lang="en-US"/>
        </a:p>
      </dgm:t>
    </dgm:pt>
    <dgm:pt modelId="{E56202A8-D4AD-4990-A3C4-F2215A886788}">
      <dgm:prSet/>
      <dgm:spPr/>
      <dgm:t>
        <a:bodyPr/>
        <a:lstStyle/>
        <a:p>
          <a:r>
            <a:rPr lang="en-US"/>
            <a:t>PhD thesis on detecting boilerplate, chapter 2 is particularly relevant: </a:t>
          </a:r>
          <a:r>
            <a:rPr lang="en-US">
              <a:hlinkClick xmlns:r="http://schemas.openxmlformats.org/officeDocument/2006/relationships" r:id="rId2"/>
            </a:rPr>
            <a:t>https://is.muni.cz/th/o6om2/phdthesis.pdf?so=nx </a:t>
          </a:r>
          <a:endParaRPr lang="en-US"/>
        </a:p>
      </dgm:t>
    </dgm:pt>
    <dgm:pt modelId="{988908F0-C07C-4CCA-8950-C5DE8606F1DC}" type="parTrans" cxnId="{D224231A-46DD-4C8A-91CC-F262F1EF2D1A}">
      <dgm:prSet/>
      <dgm:spPr/>
      <dgm:t>
        <a:bodyPr/>
        <a:lstStyle/>
        <a:p>
          <a:endParaRPr lang="en-US"/>
        </a:p>
      </dgm:t>
    </dgm:pt>
    <dgm:pt modelId="{5FB1D5F7-46B0-4789-9E5B-F2583D953DAE}" type="sibTrans" cxnId="{D224231A-46DD-4C8A-91CC-F262F1EF2D1A}">
      <dgm:prSet/>
      <dgm:spPr/>
      <dgm:t>
        <a:bodyPr/>
        <a:lstStyle/>
        <a:p>
          <a:endParaRPr lang="en-US"/>
        </a:p>
      </dgm:t>
    </dgm:pt>
    <dgm:pt modelId="{EB27E09B-5E62-4D8B-8972-7F6D9291600D}">
      <dgm:prSet/>
      <dgm:spPr/>
      <dgm:t>
        <a:bodyPr/>
        <a:lstStyle/>
        <a:p>
          <a:r>
            <a:rPr lang="en-US"/>
            <a:t>Paper on DOM based content extraction using text density method, published in SIGIR 2011: </a:t>
          </a:r>
          <a:r>
            <a:rPr lang="en-US">
              <a:hlinkClick xmlns:r="http://schemas.openxmlformats.org/officeDocument/2006/relationships" r:id="rId3"/>
            </a:rPr>
            <a:t>http://www.ofey.me/papers/cetd-sigir11.pdf </a:t>
          </a:r>
          <a:endParaRPr lang="en-US"/>
        </a:p>
      </dgm:t>
    </dgm:pt>
    <dgm:pt modelId="{B1934E5A-5CFC-42CB-B6C3-CDCA4A64D0CA}" type="parTrans" cxnId="{780BBEB0-F181-4B3D-8435-0B1AB19A78C2}">
      <dgm:prSet/>
      <dgm:spPr/>
      <dgm:t>
        <a:bodyPr/>
        <a:lstStyle/>
        <a:p>
          <a:endParaRPr lang="en-US"/>
        </a:p>
      </dgm:t>
    </dgm:pt>
    <dgm:pt modelId="{A7A13669-391B-4887-A556-2483E6C370E6}" type="sibTrans" cxnId="{780BBEB0-F181-4B3D-8435-0B1AB19A78C2}">
      <dgm:prSet/>
      <dgm:spPr/>
      <dgm:t>
        <a:bodyPr/>
        <a:lstStyle/>
        <a:p>
          <a:endParaRPr lang="en-US"/>
        </a:p>
      </dgm:t>
    </dgm:pt>
    <dgm:pt modelId="{41A86D7A-5922-4C1D-B832-F90A518FC283}">
      <dgm:prSet/>
      <dgm:spPr/>
      <dgm:t>
        <a:bodyPr/>
        <a:lstStyle/>
        <a:p>
          <a:r>
            <a:rPr lang="en-US"/>
            <a:t>A recent 2018 paper on boilerplate removal using HMM (hidden markov model): </a:t>
          </a:r>
          <a:r>
            <a:rPr lang="en-US">
              <a:hlinkClick xmlns:r="http://schemas.openxmlformats.org/officeDocument/2006/relationships" r:id="rId4"/>
            </a:rPr>
            <a:t>https://arxiv.org/pdf/1801.02607.pdf</a:t>
          </a:r>
          <a:endParaRPr lang="en-US"/>
        </a:p>
      </dgm:t>
    </dgm:pt>
    <dgm:pt modelId="{ED16A493-CCE5-4452-9324-B31BEC184567}" type="parTrans" cxnId="{E1753C76-C07B-4879-9284-F6D31D3A7373}">
      <dgm:prSet/>
      <dgm:spPr/>
      <dgm:t>
        <a:bodyPr/>
        <a:lstStyle/>
        <a:p>
          <a:endParaRPr lang="en-US"/>
        </a:p>
      </dgm:t>
    </dgm:pt>
    <dgm:pt modelId="{834931F7-72B9-4D38-9A43-AA99E2393511}" type="sibTrans" cxnId="{E1753C76-C07B-4879-9284-F6D31D3A7373}">
      <dgm:prSet/>
      <dgm:spPr/>
      <dgm:t>
        <a:bodyPr/>
        <a:lstStyle/>
        <a:p>
          <a:endParaRPr lang="en-US"/>
        </a:p>
      </dgm:t>
    </dgm:pt>
    <dgm:pt modelId="{97CBB865-F6EE-4C36-A863-01168BC279CF}">
      <dgm:prSet/>
      <dgm:spPr/>
      <dgm:t>
        <a:bodyPr/>
        <a:lstStyle/>
        <a:p>
          <a:r>
            <a:rPr lang="en-US"/>
            <a:t>Paper by Google engineer on removing boilerplate to cast webpages on small screen devices, published in WWW 2006: </a:t>
          </a:r>
          <a:r>
            <a:rPr lang="en-US">
              <a:hlinkClick xmlns:r="http://schemas.openxmlformats.org/officeDocument/2006/relationships" r:id="rId5"/>
            </a:rPr>
            <a:t>http://www.esprockets.com/papers/www2006-2502-baluja.pdf </a:t>
          </a:r>
          <a:endParaRPr lang="en-US"/>
        </a:p>
      </dgm:t>
    </dgm:pt>
    <dgm:pt modelId="{21E3C724-D48C-469E-BDEF-73CD16666BDF}" type="parTrans" cxnId="{9B6BA29E-4671-48FD-81C0-5CDE4F2AE8D7}">
      <dgm:prSet/>
      <dgm:spPr/>
      <dgm:t>
        <a:bodyPr/>
        <a:lstStyle/>
        <a:p>
          <a:endParaRPr lang="en-US"/>
        </a:p>
      </dgm:t>
    </dgm:pt>
    <dgm:pt modelId="{15540B9D-0120-4890-A553-2448FF6A6E27}" type="sibTrans" cxnId="{9B6BA29E-4671-48FD-81C0-5CDE4F2AE8D7}">
      <dgm:prSet/>
      <dgm:spPr/>
      <dgm:t>
        <a:bodyPr/>
        <a:lstStyle/>
        <a:p>
          <a:endParaRPr lang="en-US"/>
        </a:p>
      </dgm:t>
    </dgm:pt>
    <dgm:pt modelId="{1DB10CE3-0ACE-4CA5-9595-5429106B8499}" type="pres">
      <dgm:prSet presAssocID="{0636F450-D0A4-4CA1-BF2C-06688D0DE76F}" presName="vert0" presStyleCnt="0">
        <dgm:presLayoutVars>
          <dgm:dir/>
          <dgm:animOne val="branch"/>
          <dgm:animLvl val="lvl"/>
        </dgm:presLayoutVars>
      </dgm:prSet>
      <dgm:spPr/>
    </dgm:pt>
    <dgm:pt modelId="{991E114B-56D0-4DAA-A798-454A465971E5}" type="pres">
      <dgm:prSet presAssocID="{862505BE-E7E7-4840-81D6-83E06DC0A3A2}" presName="thickLine" presStyleLbl="alignNode1" presStyleIdx="0" presStyleCnt="5"/>
      <dgm:spPr/>
    </dgm:pt>
    <dgm:pt modelId="{ECD66CA9-07F3-4D8A-8BB2-37C78CC8E163}" type="pres">
      <dgm:prSet presAssocID="{862505BE-E7E7-4840-81D6-83E06DC0A3A2}" presName="horz1" presStyleCnt="0"/>
      <dgm:spPr/>
    </dgm:pt>
    <dgm:pt modelId="{54DC48B4-3140-40A6-B76B-AB2FA063041B}" type="pres">
      <dgm:prSet presAssocID="{862505BE-E7E7-4840-81D6-83E06DC0A3A2}" presName="tx1" presStyleLbl="revTx" presStyleIdx="0" presStyleCnt="5"/>
      <dgm:spPr/>
    </dgm:pt>
    <dgm:pt modelId="{B011BEA4-91F1-445D-ACC3-95D035AC7788}" type="pres">
      <dgm:prSet presAssocID="{862505BE-E7E7-4840-81D6-83E06DC0A3A2}" presName="vert1" presStyleCnt="0"/>
      <dgm:spPr/>
    </dgm:pt>
    <dgm:pt modelId="{78FBBA42-CF40-43C3-BCB5-64494CEAC52A}" type="pres">
      <dgm:prSet presAssocID="{E56202A8-D4AD-4990-A3C4-F2215A886788}" presName="thickLine" presStyleLbl="alignNode1" presStyleIdx="1" presStyleCnt="5"/>
      <dgm:spPr/>
    </dgm:pt>
    <dgm:pt modelId="{8B874ED9-5FF0-49B7-9503-4B84F3789071}" type="pres">
      <dgm:prSet presAssocID="{E56202A8-D4AD-4990-A3C4-F2215A886788}" presName="horz1" presStyleCnt="0"/>
      <dgm:spPr/>
    </dgm:pt>
    <dgm:pt modelId="{C5BC67F3-D993-4887-9A55-9C9502356948}" type="pres">
      <dgm:prSet presAssocID="{E56202A8-D4AD-4990-A3C4-F2215A886788}" presName="tx1" presStyleLbl="revTx" presStyleIdx="1" presStyleCnt="5"/>
      <dgm:spPr/>
    </dgm:pt>
    <dgm:pt modelId="{6E22B99C-FA4D-4370-B0AA-ABC057FA909E}" type="pres">
      <dgm:prSet presAssocID="{E56202A8-D4AD-4990-A3C4-F2215A886788}" presName="vert1" presStyleCnt="0"/>
      <dgm:spPr/>
    </dgm:pt>
    <dgm:pt modelId="{FA28BD01-0444-4CE2-9141-AE454DDE2B59}" type="pres">
      <dgm:prSet presAssocID="{EB27E09B-5E62-4D8B-8972-7F6D9291600D}" presName="thickLine" presStyleLbl="alignNode1" presStyleIdx="2" presStyleCnt="5"/>
      <dgm:spPr/>
    </dgm:pt>
    <dgm:pt modelId="{755BF47D-FC11-4014-B18D-3F377CFB736E}" type="pres">
      <dgm:prSet presAssocID="{EB27E09B-5E62-4D8B-8972-7F6D9291600D}" presName="horz1" presStyleCnt="0"/>
      <dgm:spPr/>
    </dgm:pt>
    <dgm:pt modelId="{31DE5113-C167-4A6E-B83D-ECCE784BB284}" type="pres">
      <dgm:prSet presAssocID="{EB27E09B-5E62-4D8B-8972-7F6D9291600D}" presName="tx1" presStyleLbl="revTx" presStyleIdx="2" presStyleCnt="5"/>
      <dgm:spPr/>
    </dgm:pt>
    <dgm:pt modelId="{A570BC00-21EF-46AD-8AE9-0161ADEF216C}" type="pres">
      <dgm:prSet presAssocID="{EB27E09B-5E62-4D8B-8972-7F6D9291600D}" presName="vert1" presStyleCnt="0"/>
      <dgm:spPr/>
    </dgm:pt>
    <dgm:pt modelId="{13B1F52C-D52A-4738-822A-A8BA5F58E73A}" type="pres">
      <dgm:prSet presAssocID="{41A86D7A-5922-4C1D-B832-F90A518FC283}" presName="thickLine" presStyleLbl="alignNode1" presStyleIdx="3" presStyleCnt="5"/>
      <dgm:spPr/>
    </dgm:pt>
    <dgm:pt modelId="{D27F0173-D720-4A96-82BF-B542097AEB8E}" type="pres">
      <dgm:prSet presAssocID="{41A86D7A-5922-4C1D-B832-F90A518FC283}" presName="horz1" presStyleCnt="0"/>
      <dgm:spPr/>
    </dgm:pt>
    <dgm:pt modelId="{D89E7974-3E06-4AA7-B2B4-7265A8DE1019}" type="pres">
      <dgm:prSet presAssocID="{41A86D7A-5922-4C1D-B832-F90A518FC283}" presName="tx1" presStyleLbl="revTx" presStyleIdx="3" presStyleCnt="5"/>
      <dgm:spPr/>
    </dgm:pt>
    <dgm:pt modelId="{9EF03FFC-F98E-4874-AEF2-B53ED3762D7E}" type="pres">
      <dgm:prSet presAssocID="{41A86D7A-5922-4C1D-B832-F90A518FC283}" presName="vert1" presStyleCnt="0"/>
      <dgm:spPr/>
    </dgm:pt>
    <dgm:pt modelId="{911125E6-527F-4A70-9CBC-212E4C8787B2}" type="pres">
      <dgm:prSet presAssocID="{97CBB865-F6EE-4C36-A863-01168BC279CF}" presName="thickLine" presStyleLbl="alignNode1" presStyleIdx="4" presStyleCnt="5"/>
      <dgm:spPr/>
    </dgm:pt>
    <dgm:pt modelId="{9C0AE91E-8A34-4D77-958E-521E657D4016}" type="pres">
      <dgm:prSet presAssocID="{97CBB865-F6EE-4C36-A863-01168BC279CF}" presName="horz1" presStyleCnt="0"/>
      <dgm:spPr/>
    </dgm:pt>
    <dgm:pt modelId="{23740E79-B043-4484-ABD4-1B7A34F5CA75}" type="pres">
      <dgm:prSet presAssocID="{97CBB865-F6EE-4C36-A863-01168BC279CF}" presName="tx1" presStyleLbl="revTx" presStyleIdx="4" presStyleCnt="5"/>
      <dgm:spPr/>
    </dgm:pt>
    <dgm:pt modelId="{0EA05AE8-34C1-4629-AE2E-ED5919E9AEA6}" type="pres">
      <dgm:prSet presAssocID="{97CBB865-F6EE-4C36-A863-01168BC279CF}" presName="vert1" presStyleCnt="0"/>
      <dgm:spPr/>
    </dgm:pt>
  </dgm:ptLst>
  <dgm:cxnLst>
    <dgm:cxn modelId="{D224231A-46DD-4C8A-91CC-F262F1EF2D1A}" srcId="{0636F450-D0A4-4CA1-BF2C-06688D0DE76F}" destId="{E56202A8-D4AD-4990-A3C4-F2215A886788}" srcOrd="1" destOrd="0" parTransId="{988908F0-C07C-4CCA-8950-C5DE8606F1DC}" sibTransId="{5FB1D5F7-46B0-4789-9E5B-F2583D953DAE}"/>
    <dgm:cxn modelId="{6916FC6F-1C21-4FEA-94C7-DC58FB8206B3}" type="presOf" srcId="{EB27E09B-5E62-4D8B-8972-7F6D9291600D}" destId="{31DE5113-C167-4A6E-B83D-ECCE784BB284}" srcOrd="0" destOrd="0" presId="urn:microsoft.com/office/officeart/2008/layout/LinedList"/>
    <dgm:cxn modelId="{E1753C76-C07B-4879-9284-F6D31D3A7373}" srcId="{0636F450-D0A4-4CA1-BF2C-06688D0DE76F}" destId="{41A86D7A-5922-4C1D-B832-F90A518FC283}" srcOrd="3" destOrd="0" parTransId="{ED16A493-CCE5-4452-9324-B31BEC184567}" sibTransId="{834931F7-72B9-4D38-9A43-AA99E2393511}"/>
    <dgm:cxn modelId="{EC62E476-6B5C-45EA-B3F7-3C7C6D488F75}" type="presOf" srcId="{E56202A8-D4AD-4990-A3C4-F2215A886788}" destId="{C5BC67F3-D993-4887-9A55-9C9502356948}" srcOrd="0" destOrd="0" presId="urn:microsoft.com/office/officeart/2008/layout/LinedList"/>
    <dgm:cxn modelId="{088F6678-DF31-4665-A7C1-E2381FE9B641}" srcId="{0636F450-D0A4-4CA1-BF2C-06688D0DE76F}" destId="{862505BE-E7E7-4840-81D6-83E06DC0A3A2}" srcOrd="0" destOrd="0" parTransId="{EF6D8AEC-9E07-42CC-9859-A444D3FEC340}" sibTransId="{67F919D9-C19B-4FE2-8DAD-6AD4907E8F7C}"/>
    <dgm:cxn modelId="{9B6BA29E-4671-48FD-81C0-5CDE4F2AE8D7}" srcId="{0636F450-D0A4-4CA1-BF2C-06688D0DE76F}" destId="{97CBB865-F6EE-4C36-A863-01168BC279CF}" srcOrd="4" destOrd="0" parTransId="{21E3C724-D48C-469E-BDEF-73CD16666BDF}" sibTransId="{15540B9D-0120-4890-A553-2448FF6A6E27}"/>
    <dgm:cxn modelId="{47ED77AF-0882-4D62-A3C6-174A45863411}" type="presOf" srcId="{0636F450-D0A4-4CA1-BF2C-06688D0DE76F}" destId="{1DB10CE3-0ACE-4CA5-9595-5429106B8499}" srcOrd="0" destOrd="0" presId="urn:microsoft.com/office/officeart/2008/layout/LinedList"/>
    <dgm:cxn modelId="{780BBEB0-F181-4B3D-8435-0B1AB19A78C2}" srcId="{0636F450-D0A4-4CA1-BF2C-06688D0DE76F}" destId="{EB27E09B-5E62-4D8B-8972-7F6D9291600D}" srcOrd="2" destOrd="0" parTransId="{B1934E5A-5CFC-42CB-B6C3-CDCA4A64D0CA}" sibTransId="{A7A13669-391B-4887-A556-2483E6C370E6}"/>
    <dgm:cxn modelId="{172200D0-BE46-437F-9C9F-FC5989E4110B}" type="presOf" srcId="{41A86D7A-5922-4C1D-B832-F90A518FC283}" destId="{D89E7974-3E06-4AA7-B2B4-7265A8DE1019}" srcOrd="0" destOrd="0" presId="urn:microsoft.com/office/officeart/2008/layout/LinedList"/>
    <dgm:cxn modelId="{397ADCF8-2081-4CFD-8D64-FD82E124EE50}" type="presOf" srcId="{862505BE-E7E7-4840-81D6-83E06DC0A3A2}" destId="{54DC48B4-3140-40A6-B76B-AB2FA063041B}" srcOrd="0" destOrd="0" presId="urn:microsoft.com/office/officeart/2008/layout/LinedList"/>
    <dgm:cxn modelId="{9E8314FE-BCEB-4091-A27D-0152C140AD16}" type="presOf" srcId="{97CBB865-F6EE-4C36-A863-01168BC279CF}" destId="{23740E79-B043-4484-ABD4-1B7A34F5CA75}" srcOrd="0" destOrd="0" presId="urn:microsoft.com/office/officeart/2008/layout/LinedList"/>
    <dgm:cxn modelId="{162C2CB5-F617-410A-9A12-572B989FCE92}" type="presParOf" srcId="{1DB10CE3-0ACE-4CA5-9595-5429106B8499}" destId="{991E114B-56D0-4DAA-A798-454A465971E5}" srcOrd="0" destOrd="0" presId="urn:microsoft.com/office/officeart/2008/layout/LinedList"/>
    <dgm:cxn modelId="{D6FBB57A-B374-4D22-9DBF-87F31339E856}" type="presParOf" srcId="{1DB10CE3-0ACE-4CA5-9595-5429106B8499}" destId="{ECD66CA9-07F3-4D8A-8BB2-37C78CC8E163}" srcOrd="1" destOrd="0" presId="urn:microsoft.com/office/officeart/2008/layout/LinedList"/>
    <dgm:cxn modelId="{6C5E3DCB-6730-4F23-8BB6-9D1F80E02565}" type="presParOf" srcId="{ECD66CA9-07F3-4D8A-8BB2-37C78CC8E163}" destId="{54DC48B4-3140-40A6-B76B-AB2FA063041B}" srcOrd="0" destOrd="0" presId="urn:microsoft.com/office/officeart/2008/layout/LinedList"/>
    <dgm:cxn modelId="{B1E16496-6E96-46B4-82F5-A8D0609F57A6}" type="presParOf" srcId="{ECD66CA9-07F3-4D8A-8BB2-37C78CC8E163}" destId="{B011BEA4-91F1-445D-ACC3-95D035AC7788}" srcOrd="1" destOrd="0" presId="urn:microsoft.com/office/officeart/2008/layout/LinedList"/>
    <dgm:cxn modelId="{86E45175-1F88-4F03-9BE1-AA0BD3B3ED71}" type="presParOf" srcId="{1DB10CE3-0ACE-4CA5-9595-5429106B8499}" destId="{78FBBA42-CF40-43C3-BCB5-64494CEAC52A}" srcOrd="2" destOrd="0" presId="urn:microsoft.com/office/officeart/2008/layout/LinedList"/>
    <dgm:cxn modelId="{014647D5-1107-432A-801A-ED118AB20149}" type="presParOf" srcId="{1DB10CE3-0ACE-4CA5-9595-5429106B8499}" destId="{8B874ED9-5FF0-49B7-9503-4B84F3789071}" srcOrd="3" destOrd="0" presId="urn:microsoft.com/office/officeart/2008/layout/LinedList"/>
    <dgm:cxn modelId="{13A3D675-1981-498C-9A36-239940E16380}" type="presParOf" srcId="{8B874ED9-5FF0-49B7-9503-4B84F3789071}" destId="{C5BC67F3-D993-4887-9A55-9C9502356948}" srcOrd="0" destOrd="0" presId="urn:microsoft.com/office/officeart/2008/layout/LinedList"/>
    <dgm:cxn modelId="{60CC33FE-73B4-4276-8E8C-07463A354453}" type="presParOf" srcId="{8B874ED9-5FF0-49B7-9503-4B84F3789071}" destId="{6E22B99C-FA4D-4370-B0AA-ABC057FA909E}" srcOrd="1" destOrd="0" presId="urn:microsoft.com/office/officeart/2008/layout/LinedList"/>
    <dgm:cxn modelId="{A0D6B8DD-4C21-40B6-B331-6D14E2E661B6}" type="presParOf" srcId="{1DB10CE3-0ACE-4CA5-9595-5429106B8499}" destId="{FA28BD01-0444-4CE2-9141-AE454DDE2B59}" srcOrd="4" destOrd="0" presId="urn:microsoft.com/office/officeart/2008/layout/LinedList"/>
    <dgm:cxn modelId="{59D3B691-4BF8-4FC3-9F78-8D4398783E7B}" type="presParOf" srcId="{1DB10CE3-0ACE-4CA5-9595-5429106B8499}" destId="{755BF47D-FC11-4014-B18D-3F377CFB736E}" srcOrd="5" destOrd="0" presId="urn:microsoft.com/office/officeart/2008/layout/LinedList"/>
    <dgm:cxn modelId="{7A063D82-BE4D-4356-8827-ADCE8C33260D}" type="presParOf" srcId="{755BF47D-FC11-4014-B18D-3F377CFB736E}" destId="{31DE5113-C167-4A6E-B83D-ECCE784BB284}" srcOrd="0" destOrd="0" presId="urn:microsoft.com/office/officeart/2008/layout/LinedList"/>
    <dgm:cxn modelId="{6A0AF4B2-DF25-44F8-B446-40853BBBBB1A}" type="presParOf" srcId="{755BF47D-FC11-4014-B18D-3F377CFB736E}" destId="{A570BC00-21EF-46AD-8AE9-0161ADEF216C}" srcOrd="1" destOrd="0" presId="urn:microsoft.com/office/officeart/2008/layout/LinedList"/>
    <dgm:cxn modelId="{61495B46-42FB-4186-BA01-1396761B5C8E}" type="presParOf" srcId="{1DB10CE3-0ACE-4CA5-9595-5429106B8499}" destId="{13B1F52C-D52A-4738-822A-A8BA5F58E73A}" srcOrd="6" destOrd="0" presId="urn:microsoft.com/office/officeart/2008/layout/LinedList"/>
    <dgm:cxn modelId="{1985FB6E-447F-46F7-9D78-863838092D55}" type="presParOf" srcId="{1DB10CE3-0ACE-4CA5-9595-5429106B8499}" destId="{D27F0173-D720-4A96-82BF-B542097AEB8E}" srcOrd="7" destOrd="0" presId="urn:microsoft.com/office/officeart/2008/layout/LinedList"/>
    <dgm:cxn modelId="{3FA544A1-582F-46F1-A15A-CAA3636F1531}" type="presParOf" srcId="{D27F0173-D720-4A96-82BF-B542097AEB8E}" destId="{D89E7974-3E06-4AA7-B2B4-7265A8DE1019}" srcOrd="0" destOrd="0" presId="urn:microsoft.com/office/officeart/2008/layout/LinedList"/>
    <dgm:cxn modelId="{B09E2ECC-093C-4911-B413-E01A2C81B5FD}" type="presParOf" srcId="{D27F0173-D720-4A96-82BF-B542097AEB8E}" destId="{9EF03FFC-F98E-4874-AEF2-B53ED3762D7E}" srcOrd="1" destOrd="0" presId="urn:microsoft.com/office/officeart/2008/layout/LinedList"/>
    <dgm:cxn modelId="{03F9D9E7-A46F-4AFF-A9E8-96E14115AB98}" type="presParOf" srcId="{1DB10CE3-0ACE-4CA5-9595-5429106B8499}" destId="{911125E6-527F-4A70-9CBC-212E4C8787B2}" srcOrd="8" destOrd="0" presId="urn:microsoft.com/office/officeart/2008/layout/LinedList"/>
    <dgm:cxn modelId="{1EEEEF32-E51C-4164-AB7B-BCFF512F8FFE}" type="presParOf" srcId="{1DB10CE3-0ACE-4CA5-9595-5429106B8499}" destId="{9C0AE91E-8A34-4D77-958E-521E657D4016}" srcOrd="9" destOrd="0" presId="urn:microsoft.com/office/officeart/2008/layout/LinedList"/>
    <dgm:cxn modelId="{FED354E0-40C7-45C1-A12E-04A2E1E4689B}" type="presParOf" srcId="{9C0AE91E-8A34-4D77-958E-521E657D4016}" destId="{23740E79-B043-4484-ABD4-1B7A34F5CA75}" srcOrd="0" destOrd="0" presId="urn:microsoft.com/office/officeart/2008/layout/LinedList"/>
    <dgm:cxn modelId="{FFF5752D-532A-43F7-8366-E6BD80D2820C}" type="presParOf" srcId="{9C0AE91E-8A34-4D77-958E-521E657D4016}" destId="{0EA05AE8-34C1-4629-AE2E-ED5919E9AE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AD065-686E-4BE2-A281-32D31D430842}" type="doc">
      <dgm:prSet loTypeId="urn:microsoft.com/office/officeart/2016/7/layout/VerticalSolidAction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17EADA-2CA8-4ED5-B65D-E10A4CB8121A}">
      <dgm:prSet/>
      <dgm:spPr/>
      <dgm:t>
        <a:bodyPr/>
        <a:lstStyle/>
        <a:p>
          <a:r>
            <a:rPr lang="en-US" dirty="0"/>
            <a:t>Text Density</a:t>
          </a:r>
        </a:p>
      </dgm:t>
    </dgm:pt>
    <dgm:pt modelId="{44822D6E-D6DB-4B7B-9077-730694FEDEBE}" type="parTrans" cxnId="{6CCCE223-1B12-4F21-A6BB-79FDC000CBB8}">
      <dgm:prSet/>
      <dgm:spPr/>
      <dgm:t>
        <a:bodyPr/>
        <a:lstStyle/>
        <a:p>
          <a:endParaRPr lang="en-US"/>
        </a:p>
      </dgm:t>
    </dgm:pt>
    <dgm:pt modelId="{8FE728C8-DA9D-4D48-BD55-4C74AF1B1437}" type="sibTrans" cxnId="{6CCCE223-1B12-4F21-A6BB-79FDC000CBB8}">
      <dgm:prSet/>
      <dgm:spPr/>
      <dgm:t>
        <a:bodyPr/>
        <a:lstStyle/>
        <a:p>
          <a:endParaRPr lang="en-US"/>
        </a:p>
      </dgm:t>
    </dgm:pt>
    <dgm:pt modelId="{61679FD7-1BF9-4B35-B459-AA4B576472B1}">
      <dgm:prSet/>
      <dgm:spPr/>
      <dgm:t>
        <a:bodyPr/>
        <a:lstStyle/>
        <a:p>
          <a:r>
            <a:rPr lang="en-US"/>
            <a:t>Extract content of webpages by text density (noise is highly formatted, content is more text less formatting)</a:t>
          </a:r>
        </a:p>
      </dgm:t>
    </dgm:pt>
    <dgm:pt modelId="{43F0AD79-FFAA-405F-8756-DCAC626FE604}" type="parTrans" cxnId="{355EB70F-038C-4290-A26B-281C74A25CBC}">
      <dgm:prSet/>
      <dgm:spPr/>
      <dgm:t>
        <a:bodyPr/>
        <a:lstStyle/>
        <a:p>
          <a:endParaRPr lang="en-US"/>
        </a:p>
      </dgm:t>
    </dgm:pt>
    <dgm:pt modelId="{A02CED6D-8FE3-4A29-BCD6-670000FBFEED}" type="sibTrans" cxnId="{355EB70F-038C-4290-A26B-281C74A25CBC}">
      <dgm:prSet/>
      <dgm:spPr/>
      <dgm:t>
        <a:bodyPr/>
        <a:lstStyle/>
        <a:p>
          <a:endParaRPr lang="en-US"/>
        </a:p>
      </dgm:t>
    </dgm:pt>
    <dgm:pt modelId="{8249206F-DE14-4AA2-BADD-2E421B1B700F}">
      <dgm:prSet/>
      <dgm:spPr/>
      <dgm:t>
        <a:bodyPr/>
        <a:lstStyle/>
        <a:p>
          <a:r>
            <a:rPr lang="en-US" dirty="0"/>
            <a:t>DOM tree</a:t>
          </a:r>
        </a:p>
      </dgm:t>
    </dgm:pt>
    <dgm:pt modelId="{BB64F658-B6AE-4F9B-8970-5A40BEF05578}" type="parTrans" cxnId="{FF203BEA-E9A8-4B5F-8CFF-30B8E54DCA25}">
      <dgm:prSet/>
      <dgm:spPr/>
      <dgm:t>
        <a:bodyPr/>
        <a:lstStyle/>
        <a:p>
          <a:endParaRPr lang="en-US"/>
        </a:p>
      </dgm:t>
    </dgm:pt>
    <dgm:pt modelId="{810C6678-5256-426F-9462-209F7222F5B7}" type="sibTrans" cxnId="{FF203BEA-E9A8-4B5F-8CFF-30B8E54DCA25}">
      <dgm:prSet/>
      <dgm:spPr/>
      <dgm:t>
        <a:bodyPr/>
        <a:lstStyle/>
        <a:p>
          <a:endParaRPr lang="en-US"/>
        </a:p>
      </dgm:t>
    </dgm:pt>
    <dgm:pt modelId="{19BE882A-E3E3-47B2-8C0F-C9BCDEDB3772}">
      <dgm:prSet/>
      <dgm:spPr/>
      <dgm:t>
        <a:bodyPr/>
        <a:lstStyle/>
        <a:p>
          <a:r>
            <a:rPr lang="en-US"/>
            <a:t>Leverage DOM tree structure and jointly analyze webpages from same domain to detect template content across pages</a:t>
          </a:r>
        </a:p>
      </dgm:t>
    </dgm:pt>
    <dgm:pt modelId="{9EC8D511-4C3D-43A1-AD0B-96D84BE64D83}" type="parTrans" cxnId="{B89CD46E-CF14-45B3-A155-4EB140AFF4E9}">
      <dgm:prSet/>
      <dgm:spPr/>
      <dgm:t>
        <a:bodyPr/>
        <a:lstStyle/>
        <a:p>
          <a:endParaRPr lang="en-US"/>
        </a:p>
      </dgm:t>
    </dgm:pt>
    <dgm:pt modelId="{436234D8-247A-4991-A8F3-59F5EFA28B29}" type="sibTrans" cxnId="{B89CD46E-CF14-45B3-A155-4EB140AFF4E9}">
      <dgm:prSet/>
      <dgm:spPr/>
      <dgm:t>
        <a:bodyPr/>
        <a:lstStyle/>
        <a:p>
          <a:endParaRPr lang="en-US"/>
        </a:p>
      </dgm:t>
    </dgm:pt>
    <dgm:pt modelId="{0A656717-6411-459A-AF0D-F4F0204C4E71}">
      <dgm:prSet/>
      <dgm:spPr/>
      <dgm:t>
        <a:bodyPr/>
        <a:lstStyle/>
        <a:p>
          <a:r>
            <a:rPr lang="en-US" dirty="0"/>
            <a:t>Smoothening</a:t>
          </a:r>
        </a:p>
      </dgm:t>
    </dgm:pt>
    <dgm:pt modelId="{ABF9A592-F144-4A5A-B5FE-B007419ABDF6}" type="parTrans" cxnId="{E484DA85-448D-4C2A-A32C-2B5D9E7B2D98}">
      <dgm:prSet/>
      <dgm:spPr/>
      <dgm:t>
        <a:bodyPr/>
        <a:lstStyle/>
        <a:p>
          <a:endParaRPr lang="en-US"/>
        </a:p>
      </dgm:t>
    </dgm:pt>
    <dgm:pt modelId="{D6071635-A197-47A3-80FA-7A4E1D9AE3A5}" type="sibTrans" cxnId="{E484DA85-448D-4C2A-A32C-2B5D9E7B2D98}">
      <dgm:prSet/>
      <dgm:spPr/>
      <dgm:t>
        <a:bodyPr/>
        <a:lstStyle/>
        <a:p>
          <a:endParaRPr lang="en-US"/>
        </a:p>
      </dgm:t>
    </dgm:pt>
    <dgm:pt modelId="{61324313-6F6C-4A1C-A1A0-BA625D295A6E}">
      <dgm:prSet/>
      <dgm:spPr/>
      <dgm:t>
        <a:bodyPr/>
        <a:lstStyle/>
        <a:p>
          <a:r>
            <a:rPr lang="en-US"/>
            <a:t>Break down HTML into 0s (text) and 1s (HTML tags). Smoothen to find regions where text dominate vs where tags dominate</a:t>
          </a:r>
        </a:p>
      </dgm:t>
    </dgm:pt>
    <dgm:pt modelId="{1912D6DE-8D70-430A-9E64-1E2E8A6DCEA9}" type="parTrans" cxnId="{17241326-58AE-4C31-9C89-B831E8692D97}">
      <dgm:prSet/>
      <dgm:spPr/>
      <dgm:t>
        <a:bodyPr/>
        <a:lstStyle/>
        <a:p>
          <a:endParaRPr lang="en-US"/>
        </a:p>
      </dgm:t>
    </dgm:pt>
    <dgm:pt modelId="{DDBF4BFA-FB33-4C70-899B-4D047CF850EB}" type="sibTrans" cxnId="{17241326-58AE-4C31-9C89-B831E8692D97}">
      <dgm:prSet/>
      <dgm:spPr/>
      <dgm:t>
        <a:bodyPr/>
        <a:lstStyle/>
        <a:p>
          <a:endParaRPr lang="en-US"/>
        </a:p>
      </dgm:t>
    </dgm:pt>
    <dgm:pt modelId="{E56773D5-8943-4A6B-BF23-9D79541C33CD}">
      <dgm:prSet/>
      <dgm:spPr/>
      <dgm:t>
        <a:bodyPr/>
        <a:lstStyle/>
        <a:p>
          <a:r>
            <a:rPr lang="en-US" dirty="0"/>
            <a:t>Block level SVM</a:t>
          </a:r>
        </a:p>
      </dgm:t>
    </dgm:pt>
    <dgm:pt modelId="{3FDC5D8B-D468-453E-9D22-8B5D92D2EE5E}" type="parTrans" cxnId="{02AA28B1-0CD2-44E7-89D6-4AC25C441F71}">
      <dgm:prSet/>
      <dgm:spPr/>
      <dgm:t>
        <a:bodyPr/>
        <a:lstStyle/>
        <a:p>
          <a:endParaRPr lang="en-US"/>
        </a:p>
      </dgm:t>
    </dgm:pt>
    <dgm:pt modelId="{BCC95910-F7B4-46F1-8E20-7CEDD6F61AE7}" type="sibTrans" cxnId="{02AA28B1-0CD2-44E7-89D6-4AC25C441F71}">
      <dgm:prSet/>
      <dgm:spPr/>
      <dgm:t>
        <a:bodyPr/>
        <a:lstStyle/>
        <a:p>
          <a:endParaRPr lang="en-US"/>
        </a:p>
      </dgm:t>
    </dgm:pt>
    <dgm:pt modelId="{9826EF6E-2A41-4D9F-9CCE-11E93DD934A6}">
      <dgm:prSet/>
      <dgm:spPr/>
      <dgm:t>
        <a:bodyPr/>
        <a:lstStyle/>
        <a:p>
          <a:r>
            <a:rPr lang="en-US"/>
            <a:t>Use SVM to independently classify blocks</a:t>
          </a:r>
        </a:p>
      </dgm:t>
    </dgm:pt>
    <dgm:pt modelId="{63EF4AFD-079E-4667-AB89-32B451F1C1B7}" type="parTrans" cxnId="{6E271232-100A-4CA7-B7D2-09636B4E25D9}">
      <dgm:prSet/>
      <dgm:spPr/>
      <dgm:t>
        <a:bodyPr/>
        <a:lstStyle/>
        <a:p>
          <a:endParaRPr lang="en-US"/>
        </a:p>
      </dgm:t>
    </dgm:pt>
    <dgm:pt modelId="{9F3F2F48-D3B4-4F6C-8186-1DC53F0BADD5}" type="sibTrans" cxnId="{6E271232-100A-4CA7-B7D2-09636B4E25D9}">
      <dgm:prSet/>
      <dgm:spPr/>
      <dgm:t>
        <a:bodyPr/>
        <a:lstStyle/>
        <a:p>
          <a:endParaRPr lang="en-US"/>
        </a:p>
      </dgm:t>
    </dgm:pt>
    <dgm:pt modelId="{779BADC5-3D06-426E-8489-C838C71145E2}" type="pres">
      <dgm:prSet presAssocID="{C49AD065-686E-4BE2-A281-32D31D430842}" presName="Name0" presStyleCnt="0">
        <dgm:presLayoutVars>
          <dgm:dir/>
          <dgm:animLvl val="lvl"/>
          <dgm:resizeHandles val="exact"/>
        </dgm:presLayoutVars>
      </dgm:prSet>
      <dgm:spPr/>
    </dgm:pt>
    <dgm:pt modelId="{9E6A8FDB-5CCF-4EED-81EE-54B010CBEEA4}" type="pres">
      <dgm:prSet presAssocID="{9C17EADA-2CA8-4ED5-B65D-E10A4CB8121A}" presName="linNode" presStyleCnt="0"/>
      <dgm:spPr/>
    </dgm:pt>
    <dgm:pt modelId="{9DC3B4FE-79CC-4307-83AE-3BFD4A9F2D60}" type="pres">
      <dgm:prSet presAssocID="{9C17EADA-2CA8-4ED5-B65D-E10A4CB8121A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F6139E6D-CC7A-432B-8CC3-729CBADC52F4}" type="pres">
      <dgm:prSet presAssocID="{9C17EADA-2CA8-4ED5-B65D-E10A4CB8121A}" presName="descendantText" presStyleLbl="alignAccFollowNode1" presStyleIdx="0" presStyleCnt="4">
        <dgm:presLayoutVars>
          <dgm:bulletEnabled/>
        </dgm:presLayoutVars>
      </dgm:prSet>
      <dgm:spPr/>
    </dgm:pt>
    <dgm:pt modelId="{1872AFE1-3B7E-4499-9409-E013B161C12F}" type="pres">
      <dgm:prSet presAssocID="{8FE728C8-DA9D-4D48-BD55-4C74AF1B1437}" presName="sp" presStyleCnt="0"/>
      <dgm:spPr/>
    </dgm:pt>
    <dgm:pt modelId="{E889DF9E-4A36-4847-B47C-48A5FA6E051C}" type="pres">
      <dgm:prSet presAssocID="{8249206F-DE14-4AA2-BADD-2E421B1B700F}" presName="linNode" presStyleCnt="0"/>
      <dgm:spPr/>
    </dgm:pt>
    <dgm:pt modelId="{B9179BBA-59FE-4CCB-8064-E067F95306E0}" type="pres">
      <dgm:prSet presAssocID="{8249206F-DE14-4AA2-BADD-2E421B1B700F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F70E2DE6-B927-4103-809E-8B9214826B6E}" type="pres">
      <dgm:prSet presAssocID="{8249206F-DE14-4AA2-BADD-2E421B1B700F}" presName="descendantText" presStyleLbl="alignAccFollowNode1" presStyleIdx="1" presStyleCnt="4">
        <dgm:presLayoutVars>
          <dgm:bulletEnabled/>
        </dgm:presLayoutVars>
      </dgm:prSet>
      <dgm:spPr/>
    </dgm:pt>
    <dgm:pt modelId="{119FC145-E999-4118-AD62-3CE33E7411ED}" type="pres">
      <dgm:prSet presAssocID="{810C6678-5256-426F-9462-209F7222F5B7}" presName="sp" presStyleCnt="0"/>
      <dgm:spPr/>
    </dgm:pt>
    <dgm:pt modelId="{E0F93497-522F-4DD9-AD76-3A8026C6F82A}" type="pres">
      <dgm:prSet presAssocID="{0A656717-6411-459A-AF0D-F4F0204C4E71}" presName="linNode" presStyleCnt="0"/>
      <dgm:spPr/>
    </dgm:pt>
    <dgm:pt modelId="{CC0831AD-E7FF-46F7-9ED2-6DA84531683D}" type="pres">
      <dgm:prSet presAssocID="{0A656717-6411-459A-AF0D-F4F0204C4E71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C7FE7335-FE2A-4F1F-B9B9-9A7FAF84FDBE}" type="pres">
      <dgm:prSet presAssocID="{0A656717-6411-459A-AF0D-F4F0204C4E71}" presName="descendantText" presStyleLbl="alignAccFollowNode1" presStyleIdx="2" presStyleCnt="4">
        <dgm:presLayoutVars>
          <dgm:bulletEnabled/>
        </dgm:presLayoutVars>
      </dgm:prSet>
      <dgm:spPr/>
    </dgm:pt>
    <dgm:pt modelId="{39BCD85A-8691-49F4-A27A-D8305595A599}" type="pres">
      <dgm:prSet presAssocID="{D6071635-A197-47A3-80FA-7A4E1D9AE3A5}" presName="sp" presStyleCnt="0"/>
      <dgm:spPr/>
    </dgm:pt>
    <dgm:pt modelId="{DB875EC9-B341-472E-8722-6BB0DDD0BBB4}" type="pres">
      <dgm:prSet presAssocID="{E56773D5-8943-4A6B-BF23-9D79541C33CD}" presName="linNode" presStyleCnt="0"/>
      <dgm:spPr/>
    </dgm:pt>
    <dgm:pt modelId="{62A0BF81-A848-41AF-A4BE-CE9468C82F6B}" type="pres">
      <dgm:prSet presAssocID="{E56773D5-8943-4A6B-BF23-9D79541C33CD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F5C6BCB-7D2A-4D3E-A6ED-D4B144B72EBA}" type="pres">
      <dgm:prSet presAssocID="{E56773D5-8943-4A6B-BF23-9D79541C33CD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379D890B-680B-41CE-BC79-945676393296}" type="presOf" srcId="{61324313-6F6C-4A1C-A1A0-BA625D295A6E}" destId="{C7FE7335-FE2A-4F1F-B9B9-9A7FAF84FDBE}" srcOrd="0" destOrd="0" presId="urn:microsoft.com/office/officeart/2016/7/layout/VerticalSolidActionList"/>
    <dgm:cxn modelId="{355EB70F-038C-4290-A26B-281C74A25CBC}" srcId="{9C17EADA-2CA8-4ED5-B65D-E10A4CB8121A}" destId="{61679FD7-1BF9-4B35-B459-AA4B576472B1}" srcOrd="0" destOrd="0" parTransId="{43F0AD79-FFAA-405F-8756-DCAC626FE604}" sibTransId="{A02CED6D-8FE3-4A29-BCD6-670000FBFEED}"/>
    <dgm:cxn modelId="{6CCCE223-1B12-4F21-A6BB-79FDC000CBB8}" srcId="{C49AD065-686E-4BE2-A281-32D31D430842}" destId="{9C17EADA-2CA8-4ED5-B65D-E10A4CB8121A}" srcOrd="0" destOrd="0" parTransId="{44822D6E-D6DB-4B7B-9077-730694FEDEBE}" sibTransId="{8FE728C8-DA9D-4D48-BD55-4C74AF1B1437}"/>
    <dgm:cxn modelId="{17241326-58AE-4C31-9C89-B831E8692D97}" srcId="{0A656717-6411-459A-AF0D-F4F0204C4E71}" destId="{61324313-6F6C-4A1C-A1A0-BA625D295A6E}" srcOrd="0" destOrd="0" parTransId="{1912D6DE-8D70-430A-9E64-1E2E8A6DCEA9}" sibTransId="{DDBF4BFA-FB33-4C70-899B-4D047CF850EB}"/>
    <dgm:cxn modelId="{DD3D2F2A-9BF9-42EA-8597-DE417D1EE333}" type="presOf" srcId="{8249206F-DE14-4AA2-BADD-2E421B1B700F}" destId="{B9179BBA-59FE-4CCB-8064-E067F95306E0}" srcOrd="0" destOrd="0" presId="urn:microsoft.com/office/officeart/2016/7/layout/VerticalSolidActionList"/>
    <dgm:cxn modelId="{6E271232-100A-4CA7-B7D2-09636B4E25D9}" srcId="{E56773D5-8943-4A6B-BF23-9D79541C33CD}" destId="{9826EF6E-2A41-4D9F-9CCE-11E93DD934A6}" srcOrd="0" destOrd="0" parTransId="{63EF4AFD-079E-4667-AB89-32B451F1C1B7}" sibTransId="{9F3F2F48-D3B4-4F6C-8186-1DC53F0BADD5}"/>
    <dgm:cxn modelId="{F9DE353A-CA78-44D5-91C1-8AEF94A3F825}" type="presOf" srcId="{E56773D5-8943-4A6B-BF23-9D79541C33CD}" destId="{62A0BF81-A848-41AF-A4BE-CE9468C82F6B}" srcOrd="0" destOrd="0" presId="urn:microsoft.com/office/officeart/2016/7/layout/VerticalSolidActionList"/>
    <dgm:cxn modelId="{B89CD46E-CF14-45B3-A155-4EB140AFF4E9}" srcId="{8249206F-DE14-4AA2-BADD-2E421B1B700F}" destId="{19BE882A-E3E3-47B2-8C0F-C9BCDEDB3772}" srcOrd="0" destOrd="0" parTransId="{9EC8D511-4C3D-43A1-AD0B-96D84BE64D83}" sibTransId="{436234D8-247A-4991-A8F3-59F5EFA28B29}"/>
    <dgm:cxn modelId="{E484DA85-448D-4C2A-A32C-2B5D9E7B2D98}" srcId="{C49AD065-686E-4BE2-A281-32D31D430842}" destId="{0A656717-6411-459A-AF0D-F4F0204C4E71}" srcOrd="2" destOrd="0" parTransId="{ABF9A592-F144-4A5A-B5FE-B007419ABDF6}" sibTransId="{D6071635-A197-47A3-80FA-7A4E1D9AE3A5}"/>
    <dgm:cxn modelId="{67F10B8B-9B67-4887-8250-C0217DE170C6}" type="presOf" srcId="{9826EF6E-2A41-4D9F-9CCE-11E93DD934A6}" destId="{1F5C6BCB-7D2A-4D3E-A6ED-D4B144B72EBA}" srcOrd="0" destOrd="0" presId="urn:microsoft.com/office/officeart/2016/7/layout/VerticalSolidActionList"/>
    <dgm:cxn modelId="{02AA28B1-0CD2-44E7-89D6-4AC25C441F71}" srcId="{C49AD065-686E-4BE2-A281-32D31D430842}" destId="{E56773D5-8943-4A6B-BF23-9D79541C33CD}" srcOrd="3" destOrd="0" parTransId="{3FDC5D8B-D468-453E-9D22-8B5D92D2EE5E}" sibTransId="{BCC95910-F7B4-46F1-8E20-7CEDD6F61AE7}"/>
    <dgm:cxn modelId="{C82F7ABD-904D-4123-AEF5-73F6047DC477}" type="presOf" srcId="{61679FD7-1BF9-4B35-B459-AA4B576472B1}" destId="{F6139E6D-CC7A-432B-8CC3-729CBADC52F4}" srcOrd="0" destOrd="0" presId="urn:microsoft.com/office/officeart/2016/7/layout/VerticalSolidActionList"/>
    <dgm:cxn modelId="{9D9E61C8-FD2E-4783-9407-5E8327B0F25E}" type="presOf" srcId="{C49AD065-686E-4BE2-A281-32D31D430842}" destId="{779BADC5-3D06-426E-8489-C838C71145E2}" srcOrd="0" destOrd="0" presId="urn:microsoft.com/office/officeart/2016/7/layout/VerticalSolidActionList"/>
    <dgm:cxn modelId="{DA2C6BDE-50A9-4920-B416-702A4333C973}" type="presOf" srcId="{19BE882A-E3E3-47B2-8C0F-C9BCDEDB3772}" destId="{F70E2DE6-B927-4103-809E-8B9214826B6E}" srcOrd="0" destOrd="0" presId="urn:microsoft.com/office/officeart/2016/7/layout/VerticalSolidActionList"/>
    <dgm:cxn modelId="{DCB96BE0-656A-437A-AFD2-60819F57FA93}" type="presOf" srcId="{0A656717-6411-459A-AF0D-F4F0204C4E71}" destId="{CC0831AD-E7FF-46F7-9ED2-6DA84531683D}" srcOrd="0" destOrd="0" presId="urn:microsoft.com/office/officeart/2016/7/layout/VerticalSolidActionList"/>
    <dgm:cxn modelId="{FF203BEA-E9A8-4B5F-8CFF-30B8E54DCA25}" srcId="{C49AD065-686E-4BE2-A281-32D31D430842}" destId="{8249206F-DE14-4AA2-BADD-2E421B1B700F}" srcOrd="1" destOrd="0" parTransId="{BB64F658-B6AE-4F9B-8970-5A40BEF05578}" sibTransId="{810C6678-5256-426F-9462-209F7222F5B7}"/>
    <dgm:cxn modelId="{ECF5F4ED-CACA-4CFD-9FD5-C1CEA5E16BCE}" type="presOf" srcId="{9C17EADA-2CA8-4ED5-B65D-E10A4CB8121A}" destId="{9DC3B4FE-79CC-4307-83AE-3BFD4A9F2D60}" srcOrd="0" destOrd="0" presId="urn:microsoft.com/office/officeart/2016/7/layout/VerticalSolidActionList"/>
    <dgm:cxn modelId="{E7EFDA92-A530-40A3-A2B0-58A96D4F8656}" type="presParOf" srcId="{779BADC5-3D06-426E-8489-C838C71145E2}" destId="{9E6A8FDB-5CCF-4EED-81EE-54B010CBEEA4}" srcOrd="0" destOrd="0" presId="urn:microsoft.com/office/officeart/2016/7/layout/VerticalSolidActionList"/>
    <dgm:cxn modelId="{CF814CCF-2D83-4D61-A0B2-6863274AC7FD}" type="presParOf" srcId="{9E6A8FDB-5CCF-4EED-81EE-54B010CBEEA4}" destId="{9DC3B4FE-79CC-4307-83AE-3BFD4A9F2D60}" srcOrd="0" destOrd="0" presId="urn:microsoft.com/office/officeart/2016/7/layout/VerticalSolidActionList"/>
    <dgm:cxn modelId="{36F977D1-2A8C-469E-BA22-A99F43207C2B}" type="presParOf" srcId="{9E6A8FDB-5CCF-4EED-81EE-54B010CBEEA4}" destId="{F6139E6D-CC7A-432B-8CC3-729CBADC52F4}" srcOrd="1" destOrd="0" presId="urn:microsoft.com/office/officeart/2016/7/layout/VerticalSolidActionList"/>
    <dgm:cxn modelId="{0B15E0E0-808B-4ACB-AE1B-22C4540452C4}" type="presParOf" srcId="{779BADC5-3D06-426E-8489-C838C71145E2}" destId="{1872AFE1-3B7E-4499-9409-E013B161C12F}" srcOrd="1" destOrd="0" presId="urn:microsoft.com/office/officeart/2016/7/layout/VerticalSolidActionList"/>
    <dgm:cxn modelId="{47CC5DD7-1E37-4AB9-A524-507107426634}" type="presParOf" srcId="{779BADC5-3D06-426E-8489-C838C71145E2}" destId="{E889DF9E-4A36-4847-B47C-48A5FA6E051C}" srcOrd="2" destOrd="0" presId="urn:microsoft.com/office/officeart/2016/7/layout/VerticalSolidActionList"/>
    <dgm:cxn modelId="{77ADEE9E-78B3-440E-B861-87D4DC624EF6}" type="presParOf" srcId="{E889DF9E-4A36-4847-B47C-48A5FA6E051C}" destId="{B9179BBA-59FE-4CCB-8064-E067F95306E0}" srcOrd="0" destOrd="0" presId="urn:microsoft.com/office/officeart/2016/7/layout/VerticalSolidActionList"/>
    <dgm:cxn modelId="{00EE3F80-631D-48CB-B7FD-BC0C69609348}" type="presParOf" srcId="{E889DF9E-4A36-4847-B47C-48A5FA6E051C}" destId="{F70E2DE6-B927-4103-809E-8B9214826B6E}" srcOrd="1" destOrd="0" presId="urn:microsoft.com/office/officeart/2016/7/layout/VerticalSolidActionList"/>
    <dgm:cxn modelId="{90AE0756-0EDB-4548-ADD7-C38DDBD91E82}" type="presParOf" srcId="{779BADC5-3D06-426E-8489-C838C71145E2}" destId="{119FC145-E999-4118-AD62-3CE33E7411ED}" srcOrd="3" destOrd="0" presId="urn:microsoft.com/office/officeart/2016/7/layout/VerticalSolidActionList"/>
    <dgm:cxn modelId="{6F15DBA5-86E7-41D9-B63C-FBDE611C32F1}" type="presParOf" srcId="{779BADC5-3D06-426E-8489-C838C71145E2}" destId="{E0F93497-522F-4DD9-AD76-3A8026C6F82A}" srcOrd="4" destOrd="0" presId="urn:microsoft.com/office/officeart/2016/7/layout/VerticalSolidActionList"/>
    <dgm:cxn modelId="{CE659CF5-8007-47AC-AC92-7EB4CB970592}" type="presParOf" srcId="{E0F93497-522F-4DD9-AD76-3A8026C6F82A}" destId="{CC0831AD-E7FF-46F7-9ED2-6DA84531683D}" srcOrd="0" destOrd="0" presId="urn:microsoft.com/office/officeart/2016/7/layout/VerticalSolidActionList"/>
    <dgm:cxn modelId="{05FFA8F4-9B81-4DC9-9480-546D0310498C}" type="presParOf" srcId="{E0F93497-522F-4DD9-AD76-3A8026C6F82A}" destId="{C7FE7335-FE2A-4F1F-B9B9-9A7FAF84FDBE}" srcOrd="1" destOrd="0" presId="urn:microsoft.com/office/officeart/2016/7/layout/VerticalSolidActionList"/>
    <dgm:cxn modelId="{1D39A642-89E0-4BB0-912D-311EFC0F93FF}" type="presParOf" srcId="{779BADC5-3D06-426E-8489-C838C71145E2}" destId="{39BCD85A-8691-49F4-A27A-D8305595A599}" srcOrd="5" destOrd="0" presId="urn:microsoft.com/office/officeart/2016/7/layout/VerticalSolidActionList"/>
    <dgm:cxn modelId="{037A58C3-86D3-4869-864B-42E52435282B}" type="presParOf" srcId="{779BADC5-3D06-426E-8489-C838C71145E2}" destId="{DB875EC9-B341-472E-8722-6BB0DDD0BBB4}" srcOrd="6" destOrd="0" presId="urn:microsoft.com/office/officeart/2016/7/layout/VerticalSolidActionList"/>
    <dgm:cxn modelId="{73A6CECC-8294-4F29-A1A2-4A78F47196F4}" type="presParOf" srcId="{DB875EC9-B341-472E-8722-6BB0DDD0BBB4}" destId="{62A0BF81-A848-41AF-A4BE-CE9468C82F6B}" srcOrd="0" destOrd="0" presId="urn:microsoft.com/office/officeart/2016/7/layout/VerticalSolidActionList"/>
    <dgm:cxn modelId="{DE93A269-AD5F-4F4A-AEA1-84BEE5CE31B1}" type="presParOf" srcId="{DB875EC9-B341-472E-8722-6BB0DDD0BBB4}" destId="{1F5C6BCB-7D2A-4D3E-A6ED-D4B144B72EB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05A8AD-1D37-4C9A-83F9-EC6E9AB5CF6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1E88B28-05CA-4F4D-BE66-8665AFFA73C7}">
      <dgm:prSet/>
      <dgm:spPr/>
      <dgm:t>
        <a:bodyPr/>
        <a:lstStyle/>
        <a:p>
          <a:r>
            <a:rPr lang="en-US"/>
            <a:t>CleanEval</a:t>
          </a:r>
        </a:p>
      </dgm:t>
    </dgm:pt>
    <dgm:pt modelId="{90B9FE95-F6F0-4C48-A45D-F339534FF91E}" type="parTrans" cxnId="{7A468290-3C0C-42FB-A4AC-3036C72C5466}">
      <dgm:prSet/>
      <dgm:spPr/>
      <dgm:t>
        <a:bodyPr/>
        <a:lstStyle/>
        <a:p>
          <a:endParaRPr lang="en-US"/>
        </a:p>
      </dgm:t>
    </dgm:pt>
    <dgm:pt modelId="{9BF91046-B66A-414F-91F7-375FAAFCD07D}" type="sibTrans" cxnId="{7A468290-3C0C-42FB-A4AC-3036C72C5466}">
      <dgm:prSet/>
      <dgm:spPr/>
      <dgm:t>
        <a:bodyPr/>
        <a:lstStyle/>
        <a:p>
          <a:endParaRPr lang="en-US"/>
        </a:p>
      </dgm:t>
    </dgm:pt>
    <dgm:pt modelId="{F15D6CD6-85B0-4590-AF86-AEF30538776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https://cleaneval.sigwac.org.uk/</a:t>
          </a:r>
          <a:r>
            <a:rPr lang="en-US"/>
            <a:t> </a:t>
          </a:r>
        </a:p>
      </dgm:t>
    </dgm:pt>
    <dgm:pt modelId="{CF155D72-C8C9-4438-A9F6-333ABAD9B7F5}" type="parTrans" cxnId="{FE0155A4-4863-4622-9D5F-C36591BF0D5C}">
      <dgm:prSet/>
      <dgm:spPr/>
      <dgm:t>
        <a:bodyPr/>
        <a:lstStyle/>
        <a:p>
          <a:endParaRPr lang="en-US"/>
        </a:p>
      </dgm:t>
    </dgm:pt>
    <dgm:pt modelId="{E63223F4-1ADE-41A0-9856-73E429B82669}" type="sibTrans" cxnId="{FE0155A4-4863-4622-9D5F-C36591BF0D5C}">
      <dgm:prSet/>
      <dgm:spPr/>
      <dgm:t>
        <a:bodyPr/>
        <a:lstStyle/>
        <a:p>
          <a:endParaRPr lang="en-US"/>
        </a:p>
      </dgm:t>
    </dgm:pt>
    <dgm:pt modelId="{E414EF1B-DFFF-49AE-8433-CDE2777E161A}">
      <dgm:prSet/>
      <dgm:spPr/>
      <dgm:t>
        <a:bodyPr/>
        <a:lstStyle/>
        <a:p>
          <a:r>
            <a:rPr lang="en-US"/>
            <a:t>Has annotated webpages corresponding to news articles</a:t>
          </a:r>
        </a:p>
      </dgm:t>
    </dgm:pt>
    <dgm:pt modelId="{EEA31F53-20A2-4D6F-8D1B-89317511EB95}" type="parTrans" cxnId="{C23DF3FE-43A7-4EF8-AFFC-C98BB87BCCC4}">
      <dgm:prSet/>
      <dgm:spPr/>
      <dgm:t>
        <a:bodyPr/>
        <a:lstStyle/>
        <a:p>
          <a:endParaRPr lang="en-US"/>
        </a:p>
      </dgm:t>
    </dgm:pt>
    <dgm:pt modelId="{6BC440B2-D25A-4FBC-92BF-D2E9328A6736}" type="sibTrans" cxnId="{C23DF3FE-43A7-4EF8-AFFC-C98BB87BCCC4}">
      <dgm:prSet/>
      <dgm:spPr/>
      <dgm:t>
        <a:bodyPr/>
        <a:lstStyle/>
        <a:p>
          <a:endParaRPr lang="en-US"/>
        </a:p>
      </dgm:t>
    </dgm:pt>
    <dgm:pt modelId="{4E989645-6F34-4D4F-BDB2-54CC97DE9A3B}">
      <dgm:prSet/>
      <dgm:spPr/>
      <dgm:t>
        <a:bodyPr/>
        <a:lstStyle/>
        <a:p>
          <a:r>
            <a:rPr lang="en-US"/>
            <a:t>L3S-GN1 Google news dataset</a:t>
          </a:r>
        </a:p>
      </dgm:t>
    </dgm:pt>
    <dgm:pt modelId="{5CB11359-4AD9-4590-864D-EDBCA6D62589}" type="parTrans" cxnId="{5545545A-10CF-493F-AE70-5154A7AE465C}">
      <dgm:prSet/>
      <dgm:spPr/>
      <dgm:t>
        <a:bodyPr/>
        <a:lstStyle/>
        <a:p>
          <a:endParaRPr lang="en-US"/>
        </a:p>
      </dgm:t>
    </dgm:pt>
    <dgm:pt modelId="{2B4A9902-732C-40F4-874A-D8699E4A7526}" type="sibTrans" cxnId="{5545545A-10CF-493F-AE70-5154A7AE465C}">
      <dgm:prSet/>
      <dgm:spPr/>
      <dgm:t>
        <a:bodyPr/>
        <a:lstStyle/>
        <a:p>
          <a:endParaRPr lang="en-US"/>
        </a:p>
      </dgm:t>
    </dgm:pt>
    <dgm:pt modelId="{5C8ECB6B-15FF-4044-8E7E-25FBF80B92D1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https://github.com/geodrome/page-signal</a:t>
          </a:r>
          <a:r>
            <a:rPr lang="en-US"/>
            <a:t> </a:t>
          </a:r>
        </a:p>
      </dgm:t>
    </dgm:pt>
    <dgm:pt modelId="{B2617A41-DF60-4BB9-93A1-503471F9EFF9}" type="parTrans" cxnId="{03AADCF3-4BFE-4E53-8109-64E20D18366F}">
      <dgm:prSet/>
      <dgm:spPr/>
      <dgm:t>
        <a:bodyPr/>
        <a:lstStyle/>
        <a:p>
          <a:endParaRPr lang="en-US"/>
        </a:p>
      </dgm:t>
    </dgm:pt>
    <dgm:pt modelId="{65FC42F4-44F1-408B-A0FF-A6AAC4EBEEA4}" type="sibTrans" cxnId="{03AADCF3-4BFE-4E53-8109-64E20D18366F}">
      <dgm:prSet/>
      <dgm:spPr/>
      <dgm:t>
        <a:bodyPr/>
        <a:lstStyle/>
        <a:p>
          <a:endParaRPr lang="en-US"/>
        </a:p>
      </dgm:t>
    </dgm:pt>
    <dgm:pt modelId="{E901000E-988F-4E31-AE9F-19E829899395}">
      <dgm:prSet/>
      <dgm:spPr/>
      <dgm:t>
        <a:bodyPr/>
        <a:lstStyle/>
        <a:p>
          <a:r>
            <a:rPr lang="en-US"/>
            <a:t>Dragnet dataset</a:t>
          </a:r>
        </a:p>
      </dgm:t>
    </dgm:pt>
    <dgm:pt modelId="{5695A145-2DDF-4639-A955-B7F051C21005}" type="parTrans" cxnId="{C125B238-79B5-45A7-92B4-C058B3888270}">
      <dgm:prSet/>
      <dgm:spPr/>
      <dgm:t>
        <a:bodyPr/>
        <a:lstStyle/>
        <a:p>
          <a:endParaRPr lang="en-US"/>
        </a:p>
      </dgm:t>
    </dgm:pt>
    <dgm:pt modelId="{47D9AF68-B8E2-4923-865E-5980C1B0381F}" type="sibTrans" cxnId="{C125B238-79B5-45A7-92B4-C058B3888270}">
      <dgm:prSet/>
      <dgm:spPr/>
      <dgm:t>
        <a:bodyPr/>
        <a:lstStyle/>
        <a:p>
          <a:endParaRPr lang="en-US"/>
        </a:p>
      </dgm:t>
    </dgm:pt>
    <dgm:pt modelId="{D93FE9F4-6720-4525-ACD9-1D5DF9D32450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https://github.com/seomoz/dragnet_data</a:t>
          </a:r>
          <a:r>
            <a:rPr lang="en-US"/>
            <a:t> </a:t>
          </a:r>
        </a:p>
      </dgm:t>
    </dgm:pt>
    <dgm:pt modelId="{00F5DA81-4DF6-44B8-AF60-9D1D07F22FF2}" type="parTrans" cxnId="{8851E3DA-81E6-4244-A4FA-542103D58B8A}">
      <dgm:prSet/>
      <dgm:spPr/>
      <dgm:t>
        <a:bodyPr/>
        <a:lstStyle/>
        <a:p>
          <a:endParaRPr lang="en-US"/>
        </a:p>
      </dgm:t>
    </dgm:pt>
    <dgm:pt modelId="{DF3FEFC0-652A-45CF-A697-946DC2915B5F}" type="sibTrans" cxnId="{8851E3DA-81E6-4244-A4FA-542103D58B8A}">
      <dgm:prSet/>
      <dgm:spPr/>
      <dgm:t>
        <a:bodyPr/>
        <a:lstStyle/>
        <a:p>
          <a:endParaRPr lang="en-US"/>
        </a:p>
      </dgm:t>
    </dgm:pt>
    <dgm:pt modelId="{DA7E1273-8810-4F26-9C80-76FC414228C6}" type="pres">
      <dgm:prSet presAssocID="{2C05A8AD-1D37-4C9A-83F9-EC6E9AB5CF63}" presName="linear" presStyleCnt="0">
        <dgm:presLayoutVars>
          <dgm:dir/>
          <dgm:animLvl val="lvl"/>
          <dgm:resizeHandles val="exact"/>
        </dgm:presLayoutVars>
      </dgm:prSet>
      <dgm:spPr/>
    </dgm:pt>
    <dgm:pt modelId="{D74CFA2F-5030-4B27-856C-B6698BCE2587}" type="pres">
      <dgm:prSet presAssocID="{91E88B28-05CA-4F4D-BE66-8665AFFA73C7}" presName="parentLin" presStyleCnt="0"/>
      <dgm:spPr/>
    </dgm:pt>
    <dgm:pt modelId="{E43E4B91-04A8-4AE2-8F16-C98BB41EE126}" type="pres">
      <dgm:prSet presAssocID="{91E88B28-05CA-4F4D-BE66-8665AFFA73C7}" presName="parentLeftMargin" presStyleLbl="node1" presStyleIdx="0" presStyleCnt="3"/>
      <dgm:spPr/>
    </dgm:pt>
    <dgm:pt modelId="{A17C030B-1D95-4782-9858-76BE60380967}" type="pres">
      <dgm:prSet presAssocID="{91E88B28-05CA-4F4D-BE66-8665AFFA73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A9F5483-1904-4913-B5A2-228F924109FD}" type="pres">
      <dgm:prSet presAssocID="{91E88B28-05CA-4F4D-BE66-8665AFFA73C7}" presName="negativeSpace" presStyleCnt="0"/>
      <dgm:spPr/>
    </dgm:pt>
    <dgm:pt modelId="{38D98075-E8CE-4725-8934-B6CA95BCF9D0}" type="pres">
      <dgm:prSet presAssocID="{91E88B28-05CA-4F4D-BE66-8665AFFA73C7}" presName="childText" presStyleLbl="conFgAcc1" presStyleIdx="0" presStyleCnt="3">
        <dgm:presLayoutVars>
          <dgm:bulletEnabled val="1"/>
        </dgm:presLayoutVars>
      </dgm:prSet>
      <dgm:spPr/>
    </dgm:pt>
    <dgm:pt modelId="{0D1310B9-2F58-4248-A97B-FFF7F6997641}" type="pres">
      <dgm:prSet presAssocID="{9BF91046-B66A-414F-91F7-375FAAFCD07D}" presName="spaceBetweenRectangles" presStyleCnt="0"/>
      <dgm:spPr/>
    </dgm:pt>
    <dgm:pt modelId="{89DED1FB-4BE9-4898-BD48-D7F4462CB413}" type="pres">
      <dgm:prSet presAssocID="{4E989645-6F34-4D4F-BDB2-54CC97DE9A3B}" presName="parentLin" presStyleCnt="0"/>
      <dgm:spPr/>
    </dgm:pt>
    <dgm:pt modelId="{8FD57788-01CD-47B1-8CD3-8E99AE5F556F}" type="pres">
      <dgm:prSet presAssocID="{4E989645-6F34-4D4F-BDB2-54CC97DE9A3B}" presName="parentLeftMargin" presStyleLbl="node1" presStyleIdx="0" presStyleCnt="3"/>
      <dgm:spPr/>
    </dgm:pt>
    <dgm:pt modelId="{DE25A3EE-3742-4C17-ABBA-BB3018B32913}" type="pres">
      <dgm:prSet presAssocID="{4E989645-6F34-4D4F-BDB2-54CC97DE9A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BE3BF-A250-4835-BF1E-4695A16440CD}" type="pres">
      <dgm:prSet presAssocID="{4E989645-6F34-4D4F-BDB2-54CC97DE9A3B}" presName="negativeSpace" presStyleCnt="0"/>
      <dgm:spPr/>
    </dgm:pt>
    <dgm:pt modelId="{89BDC99C-9D09-4AB1-9EA6-BA84ED79CE7D}" type="pres">
      <dgm:prSet presAssocID="{4E989645-6F34-4D4F-BDB2-54CC97DE9A3B}" presName="childText" presStyleLbl="conFgAcc1" presStyleIdx="1" presStyleCnt="3">
        <dgm:presLayoutVars>
          <dgm:bulletEnabled val="1"/>
        </dgm:presLayoutVars>
      </dgm:prSet>
      <dgm:spPr/>
    </dgm:pt>
    <dgm:pt modelId="{36D648D7-606C-4F5D-9176-752195B59652}" type="pres">
      <dgm:prSet presAssocID="{2B4A9902-732C-40F4-874A-D8699E4A7526}" presName="spaceBetweenRectangles" presStyleCnt="0"/>
      <dgm:spPr/>
    </dgm:pt>
    <dgm:pt modelId="{02725D7C-627F-482B-904F-E65A9874CB8D}" type="pres">
      <dgm:prSet presAssocID="{E901000E-988F-4E31-AE9F-19E829899395}" presName="parentLin" presStyleCnt="0"/>
      <dgm:spPr/>
    </dgm:pt>
    <dgm:pt modelId="{30979F36-1696-4ADD-A47D-5BFF0F721CCC}" type="pres">
      <dgm:prSet presAssocID="{E901000E-988F-4E31-AE9F-19E829899395}" presName="parentLeftMargin" presStyleLbl="node1" presStyleIdx="1" presStyleCnt="3"/>
      <dgm:spPr/>
    </dgm:pt>
    <dgm:pt modelId="{47860C5F-385E-4204-9550-A83EE3C9E413}" type="pres">
      <dgm:prSet presAssocID="{E901000E-988F-4E31-AE9F-19E8298993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0841EAC-20B5-4AC6-B452-2F30560CFA12}" type="pres">
      <dgm:prSet presAssocID="{E901000E-988F-4E31-AE9F-19E829899395}" presName="negativeSpace" presStyleCnt="0"/>
      <dgm:spPr/>
    </dgm:pt>
    <dgm:pt modelId="{8446A1D6-CE88-4DBD-B918-3C93836616C0}" type="pres">
      <dgm:prSet presAssocID="{E901000E-988F-4E31-AE9F-19E8298993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457A27-7FEA-4F11-BE36-726625AF30F2}" type="presOf" srcId="{4E989645-6F34-4D4F-BDB2-54CC97DE9A3B}" destId="{8FD57788-01CD-47B1-8CD3-8E99AE5F556F}" srcOrd="0" destOrd="0" presId="urn:microsoft.com/office/officeart/2005/8/layout/list1"/>
    <dgm:cxn modelId="{FC686730-EC2C-4E13-A9BD-AC2513223188}" type="presOf" srcId="{91E88B28-05CA-4F4D-BE66-8665AFFA73C7}" destId="{E43E4B91-04A8-4AE2-8F16-C98BB41EE126}" srcOrd="0" destOrd="0" presId="urn:microsoft.com/office/officeart/2005/8/layout/list1"/>
    <dgm:cxn modelId="{C125B238-79B5-45A7-92B4-C058B3888270}" srcId="{2C05A8AD-1D37-4C9A-83F9-EC6E9AB5CF63}" destId="{E901000E-988F-4E31-AE9F-19E829899395}" srcOrd="2" destOrd="0" parTransId="{5695A145-2DDF-4639-A955-B7F051C21005}" sibTransId="{47D9AF68-B8E2-4923-865E-5980C1B0381F}"/>
    <dgm:cxn modelId="{18406A4C-20CE-4FBB-8885-080F470F0610}" type="presOf" srcId="{91E88B28-05CA-4F4D-BE66-8665AFFA73C7}" destId="{A17C030B-1D95-4782-9858-76BE60380967}" srcOrd="1" destOrd="0" presId="urn:microsoft.com/office/officeart/2005/8/layout/list1"/>
    <dgm:cxn modelId="{FD55754D-5557-4CC0-82D0-9BCBFFEA110A}" type="presOf" srcId="{F15D6CD6-85B0-4590-AF86-AEF305387762}" destId="{38D98075-E8CE-4725-8934-B6CA95BCF9D0}" srcOrd="0" destOrd="0" presId="urn:microsoft.com/office/officeart/2005/8/layout/list1"/>
    <dgm:cxn modelId="{156F6E72-25F8-48C1-8D17-826F0B8CDA94}" type="presOf" srcId="{2C05A8AD-1D37-4C9A-83F9-EC6E9AB5CF63}" destId="{DA7E1273-8810-4F26-9C80-76FC414228C6}" srcOrd="0" destOrd="0" presId="urn:microsoft.com/office/officeart/2005/8/layout/list1"/>
    <dgm:cxn modelId="{5DFBFC54-3AA9-4766-905B-D1B3415F65ED}" type="presOf" srcId="{D93FE9F4-6720-4525-ACD9-1D5DF9D32450}" destId="{8446A1D6-CE88-4DBD-B918-3C93836616C0}" srcOrd="0" destOrd="0" presId="urn:microsoft.com/office/officeart/2005/8/layout/list1"/>
    <dgm:cxn modelId="{9F6A1657-7E4A-4529-A6A3-693BD925012E}" type="presOf" srcId="{E901000E-988F-4E31-AE9F-19E829899395}" destId="{30979F36-1696-4ADD-A47D-5BFF0F721CCC}" srcOrd="0" destOrd="0" presId="urn:microsoft.com/office/officeart/2005/8/layout/list1"/>
    <dgm:cxn modelId="{5545545A-10CF-493F-AE70-5154A7AE465C}" srcId="{2C05A8AD-1D37-4C9A-83F9-EC6E9AB5CF63}" destId="{4E989645-6F34-4D4F-BDB2-54CC97DE9A3B}" srcOrd="1" destOrd="0" parTransId="{5CB11359-4AD9-4590-864D-EDBCA6D62589}" sibTransId="{2B4A9902-732C-40F4-874A-D8699E4A7526}"/>
    <dgm:cxn modelId="{7A468290-3C0C-42FB-A4AC-3036C72C5466}" srcId="{2C05A8AD-1D37-4C9A-83F9-EC6E9AB5CF63}" destId="{91E88B28-05CA-4F4D-BE66-8665AFFA73C7}" srcOrd="0" destOrd="0" parTransId="{90B9FE95-F6F0-4C48-A45D-F339534FF91E}" sibTransId="{9BF91046-B66A-414F-91F7-375FAAFCD07D}"/>
    <dgm:cxn modelId="{7831CF91-69C2-44EA-8891-71C9B9FA8C77}" type="presOf" srcId="{E414EF1B-DFFF-49AE-8433-CDE2777E161A}" destId="{38D98075-E8CE-4725-8934-B6CA95BCF9D0}" srcOrd="0" destOrd="1" presId="urn:microsoft.com/office/officeart/2005/8/layout/list1"/>
    <dgm:cxn modelId="{FE0155A4-4863-4622-9D5F-C36591BF0D5C}" srcId="{91E88B28-05CA-4F4D-BE66-8665AFFA73C7}" destId="{F15D6CD6-85B0-4590-AF86-AEF305387762}" srcOrd="0" destOrd="0" parTransId="{CF155D72-C8C9-4438-A9F6-333ABAD9B7F5}" sibTransId="{E63223F4-1ADE-41A0-9856-73E429B82669}"/>
    <dgm:cxn modelId="{0E5286B5-5207-4800-8500-C2604CDDCCC4}" type="presOf" srcId="{E901000E-988F-4E31-AE9F-19E829899395}" destId="{47860C5F-385E-4204-9550-A83EE3C9E413}" srcOrd="1" destOrd="0" presId="urn:microsoft.com/office/officeart/2005/8/layout/list1"/>
    <dgm:cxn modelId="{8851E3DA-81E6-4244-A4FA-542103D58B8A}" srcId="{E901000E-988F-4E31-AE9F-19E829899395}" destId="{D93FE9F4-6720-4525-ACD9-1D5DF9D32450}" srcOrd="0" destOrd="0" parTransId="{00F5DA81-4DF6-44B8-AF60-9D1D07F22FF2}" sibTransId="{DF3FEFC0-652A-45CF-A697-946DC2915B5F}"/>
    <dgm:cxn modelId="{03ED01E3-4917-45E3-97FC-9A12702FCF47}" type="presOf" srcId="{5C8ECB6B-15FF-4044-8E7E-25FBF80B92D1}" destId="{89BDC99C-9D09-4AB1-9EA6-BA84ED79CE7D}" srcOrd="0" destOrd="0" presId="urn:microsoft.com/office/officeart/2005/8/layout/list1"/>
    <dgm:cxn modelId="{6B8255E5-BA38-4DB7-AB3A-309428334FD2}" type="presOf" srcId="{4E989645-6F34-4D4F-BDB2-54CC97DE9A3B}" destId="{DE25A3EE-3742-4C17-ABBA-BB3018B32913}" srcOrd="1" destOrd="0" presId="urn:microsoft.com/office/officeart/2005/8/layout/list1"/>
    <dgm:cxn modelId="{03AADCF3-4BFE-4E53-8109-64E20D18366F}" srcId="{4E989645-6F34-4D4F-BDB2-54CC97DE9A3B}" destId="{5C8ECB6B-15FF-4044-8E7E-25FBF80B92D1}" srcOrd="0" destOrd="0" parTransId="{B2617A41-DF60-4BB9-93A1-503471F9EFF9}" sibTransId="{65FC42F4-44F1-408B-A0FF-A6AAC4EBEEA4}"/>
    <dgm:cxn modelId="{C23DF3FE-43A7-4EF8-AFFC-C98BB87BCCC4}" srcId="{91E88B28-05CA-4F4D-BE66-8665AFFA73C7}" destId="{E414EF1B-DFFF-49AE-8433-CDE2777E161A}" srcOrd="1" destOrd="0" parTransId="{EEA31F53-20A2-4D6F-8D1B-89317511EB95}" sibTransId="{6BC440B2-D25A-4FBC-92BF-D2E9328A6736}"/>
    <dgm:cxn modelId="{53C63AB6-A658-4E16-8EA9-4C7992E4CA0A}" type="presParOf" srcId="{DA7E1273-8810-4F26-9C80-76FC414228C6}" destId="{D74CFA2F-5030-4B27-856C-B6698BCE2587}" srcOrd="0" destOrd="0" presId="urn:microsoft.com/office/officeart/2005/8/layout/list1"/>
    <dgm:cxn modelId="{A86590DD-061C-4C94-A7B8-8AFFD7EA3060}" type="presParOf" srcId="{D74CFA2F-5030-4B27-856C-B6698BCE2587}" destId="{E43E4B91-04A8-4AE2-8F16-C98BB41EE126}" srcOrd="0" destOrd="0" presId="urn:microsoft.com/office/officeart/2005/8/layout/list1"/>
    <dgm:cxn modelId="{BAE12C84-2C46-4C24-B013-C78853FE0CBD}" type="presParOf" srcId="{D74CFA2F-5030-4B27-856C-B6698BCE2587}" destId="{A17C030B-1D95-4782-9858-76BE60380967}" srcOrd="1" destOrd="0" presId="urn:microsoft.com/office/officeart/2005/8/layout/list1"/>
    <dgm:cxn modelId="{10B8D954-C06B-441F-B831-A9564F45CB40}" type="presParOf" srcId="{DA7E1273-8810-4F26-9C80-76FC414228C6}" destId="{3A9F5483-1904-4913-B5A2-228F924109FD}" srcOrd="1" destOrd="0" presId="urn:microsoft.com/office/officeart/2005/8/layout/list1"/>
    <dgm:cxn modelId="{71DB0F01-B5B4-44DB-A27E-E475D7F05EB1}" type="presParOf" srcId="{DA7E1273-8810-4F26-9C80-76FC414228C6}" destId="{38D98075-E8CE-4725-8934-B6CA95BCF9D0}" srcOrd="2" destOrd="0" presId="urn:microsoft.com/office/officeart/2005/8/layout/list1"/>
    <dgm:cxn modelId="{D0863F7A-CC84-4225-B0E5-C5FCD99F51DE}" type="presParOf" srcId="{DA7E1273-8810-4F26-9C80-76FC414228C6}" destId="{0D1310B9-2F58-4248-A97B-FFF7F6997641}" srcOrd="3" destOrd="0" presId="urn:microsoft.com/office/officeart/2005/8/layout/list1"/>
    <dgm:cxn modelId="{AA55B117-2139-411F-A96E-3DCA4DA05D24}" type="presParOf" srcId="{DA7E1273-8810-4F26-9C80-76FC414228C6}" destId="{89DED1FB-4BE9-4898-BD48-D7F4462CB413}" srcOrd="4" destOrd="0" presId="urn:microsoft.com/office/officeart/2005/8/layout/list1"/>
    <dgm:cxn modelId="{A393CEEF-5B66-48F7-A58B-A856E3346A94}" type="presParOf" srcId="{89DED1FB-4BE9-4898-BD48-D7F4462CB413}" destId="{8FD57788-01CD-47B1-8CD3-8E99AE5F556F}" srcOrd="0" destOrd="0" presId="urn:microsoft.com/office/officeart/2005/8/layout/list1"/>
    <dgm:cxn modelId="{96415626-AA26-4E61-B446-20FF00B32E1F}" type="presParOf" srcId="{89DED1FB-4BE9-4898-BD48-D7F4462CB413}" destId="{DE25A3EE-3742-4C17-ABBA-BB3018B32913}" srcOrd="1" destOrd="0" presId="urn:microsoft.com/office/officeart/2005/8/layout/list1"/>
    <dgm:cxn modelId="{EFEE1064-C5BC-44C1-9A90-B516562A72ED}" type="presParOf" srcId="{DA7E1273-8810-4F26-9C80-76FC414228C6}" destId="{782BE3BF-A250-4835-BF1E-4695A16440CD}" srcOrd="5" destOrd="0" presId="urn:microsoft.com/office/officeart/2005/8/layout/list1"/>
    <dgm:cxn modelId="{A7251168-9C79-463A-BF51-E10A3E32D2A9}" type="presParOf" srcId="{DA7E1273-8810-4F26-9C80-76FC414228C6}" destId="{89BDC99C-9D09-4AB1-9EA6-BA84ED79CE7D}" srcOrd="6" destOrd="0" presId="urn:microsoft.com/office/officeart/2005/8/layout/list1"/>
    <dgm:cxn modelId="{28B68226-396A-41DC-8469-3410F3671C60}" type="presParOf" srcId="{DA7E1273-8810-4F26-9C80-76FC414228C6}" destId="{36D648D7-606C-4F5D-9176-752195B59652}" srcOrd="7" destOrd="0" presId="urn:microsoft.com/office/officeart/2005/8/layout/list1"/>
    <dgm:cxn modelId="{0C6D20E8-AF7D-4066-A41A-A1E048A679A3}" type="presParOf" srcId="{DA7E1273-8810-4F26-9C80-76FC414228C6}" destId="{02725D7C-627F-482B-904F-E65A9874CB8D}" srcOrd="8" destOrd="0" presId="urn:microsoft.com/office/officeart/2005/8/layout/list1"/>
    <dgm:cxn modelId="{3733F670-3E7F-41DB-81CC-722A75EF317A}" type="presParOf" srcId="{02725D7C-627F-482B-904F-E65A9874CB8D}" destId="{30979F36-1696-4ADD-A47D-5BFF0F721CCC}" srcOrd="0" destOrd="0" presId="urn:microsoft.com/office/officeart/2005/8/layout/list1"/>
    <dgm:cxn modelId="{D29894B1-0E23-407A-A9DB-6E267071C05F}" type="presParOf" srcId="{02725D7C-627F-482B-904F-E65A9874CB8D}" destId="{47860C5F-385E-4204-9550-A83EE3C9E413}" srcOrd="1" destOrd="0" presId="urn:microsoft.com/office/officeart/2005/8/layout/list1"/>
    <dgm:cxn modelId="{161514BC-780A-49AB-8CEE-E473DBAA776B}" type="presParOf" srcId="{DA7E1273-8810-4F26-9C80-76FC414228C6}" destId="{10841EAC-20B5-4AC6-B452-2F30560CFA12}" srcOrd="9" destOrd="0" presId="urn:microsoft.com/office/officeart/2005/8/layout/list1"/>
    <dgm:cxn modelId="{66DE8B05-FC45-45D5-862B-3337281906C0}" type="presParOf" srcId="{DA7E1273-8810-4F26-9C80-76FC414228C6}" destId="{8446A1D6-CE88-4DBD-B918-3C93836616C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3799E4-A6FD-4477-BE47-5479F716D311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2B105F-4645-4F2C-A91F-3D34F171FAE7}">
      <dgm:prSet/>
      <dgm:spPr/>
      <dgm:t>
        <a:bodyPr/>
        <a:lstStyle/>
        <a:p>
          <a:r>
            <a:rPr lang="en-US"/>
            <a:t>Create a labelled dataset of &lt;HTML snippet, label&gt; tuples</a:t>
          </a:r>
        </a:p>
      </dgm:t>
    </dgm:pt>
    <dgm:pt modelId="{B598A4E8-C905-4D1B-8D05-AAE657DA36F1}" type="parTrans" cxnId="{3D46048C-2616-4090-9338-CDCF3108ACDA}">
      <dgm:prSet/>
      <dgm:spPr/>
      <dgm:t>
        <a:bodyPr/>
        <a:lstStyle/>
        <a:p>
          <a:endParaRPr lang="en-US"/>
        </a:p>
      </dgm:t>
    </dgm:pt>
    <dgm:pt modelId="{31503255-8B47-428C-8582-7E3119DF6AD0}" type="sibTrans" cxnId="{3D46048C-2616-4090-9338-CDCF3108ACDA}">
      <dgm:prSet/>
      <dgm:spPr/>
      <dgm:t>
        <a:bodyPr/>
        <a:lstStyle/>
        <a:p>
          <a:endParaRPr lang="en-US"/>
        </a:p>
      </dgm:t>
    </dgm:pt>
    <dgm:pt modelId="{0A2757ED-90B6-420C-9B36-3EE38823B6B0}">
      <dgm:prSet/>
      <dgm:spPr/>
      <dgm:t>
        <a:bodyPr/>
        <a:lstStyle/>
        <a:p>
          <a:r>
            <a:rPr lang="en-US"/>
            <a:t>Train SVM or any other ML model on server (break dataset into training set + validation set + test set, train on training set, refine on validation, test on test set to get accuracy) using PY/Java/C++ code</a:t>
          </a:r>
        </a:p>
      </dgm:t>
    </dgm:pt>
    <dgm:pt modelId="{BC8951B7-5163-48BD-A21C-7C27EB03EED8}" type="parTrans" cxnId="{EA16675F-83A3-41C9-8D63-0575A7997CA5}">
      <dgm:prSet/>
      <dgm:spPr/>
      <dgm:t>
        <a:bodyPr/>
        <a:lstStyle/>
        <a:p>
          <a:endParaRPr lang="en-US"/>
        </a:p>
      </dgm:t>
    </dgm:pt>
    <dgm:pt modelId="{E879FAF8-0398-45EF-ACD1-599E3497961C}" type="sibTrans" cxnId="{EA16675F-83A3-41C9-8D63-0575A7997CA5}">
      <dgm:prSet/>
      <dgm:spPr/>
      <dgm:t>
        <a:bodyPr/>
        <a:lstStyle/>
        <a:p>
          <a:endParaRPr lang="en-US"/>
        </a:p>
      </dgm:t>
    </dgm:pt>
    <dgm:pt modelId="{D8909FBF-20A6-4153-89DB-E4198AEA24D5}">
      <dgm:prSet/>
      <dgm:spPr/>
      <dgm:t>
        <a:bodyPr/>
        <a:lstStyle/>
        <a:p>
          <a:r>
            <a:rPr lang="en-US"/>
            <a:t>Download trained model and C++/JAR file on the client and call the APIs</a:t>
          </a:r>
        </a:p>
      </dgm:t>
    </dgm:pt>
    <dgm:pt modelId="{B7071944-22FA-4BA5-B19D-7766B4BFC3AD}" type="parTrans" cxnId="{2A2D508C-EC0C-4531-903A-7FC6D5AE56D9}">
      <dgm:prSet/>
      <dgm:spPr/>
      <dgm:t>
        <a:bodyPr/>
        <a:lstStyle/>
        <a:p>
          <a:endParaRPr lang="en-US"/>
        </a:p>
      </dgm:t>
    </dgm:pt>
    <dgm:pt modelId="{46522813-5489-4623-BBC0-1812881FFB6B}" type="sibTrans" cxnId="{2A2D508C-EC0C-4531-903A-7FC6D5AE56D9}">
      <dgm:prSet/>
      <dgm:spPr/>
      <dgm:t>
        <a:bodyPr/>
        <a:lstStyle/>
        <a:p>
          <a:endParaRPr lang="en-US"/>
        </a:p>
      </dgm:t>
    </dgm:pt>
    <dgm:pt modelId="{9C35F28F-9AC0-4C97-8960-97A20DD7D384}">
      <dgm:prSet/>
      <dgm:spPr/>
      <dgm:t>
        <a:bodyPr/>
        <a:lstStyle/>
        <a:p>
          <a:r>
            <a:rPr lang="en-US"/>
            <a:t>Client should call ML libraries (e.g. libSVM or tensorflow etc) to execute the prediction steps OR implement the library functions as part of client code</a:t>
          </a:r>
        </a:p>
      </dgm:t>
    </dgm:pt>
    <dgm:pt modelId="{69AB27A7-64A0-4EF1-BBA4-D60767FF86F4}" type="parTrans" cxnId="{B3160037-DDD4-4DAF-A5A3-4026E81254F4}">
      <dgm:prSet/>
      <dgm:spPr/>
      <dgm:t>
        <a:bodyPr/>
        <a:lstStyle/>
        <a:p>
          <a:endParaRPr lang="en-US"/>
        </a:p>
      </dgm:t>
    </dgm:pt>
    <dgm:pt modelId="{B5B4EE30-175E-462E-93A7-D00D6B49090B}" type="sibTrans" cxnId="{B3160037-DDD4-4DAF-A5A3-4026E81254F4}">
      <dgm:prSet/>
      <dgm:spPr/>
      <dgm:t>
        <a:bodyPr/>
        <a:lstStyle/>
        <a:p>
          <a:endParaRPr lang="en-US"/>
        </a:p>
      </dgm:t>
    </dgm:pt>
    <dgm:pt modelId="{C996E174-A43C-4EE8-876A-30C60F7F40AC}">
      <dgm:prSet/>
      <dgm:spPr/>
      <dgm:t>
        <a:bodyPr/>
        <a:lstStyle/>
        <a:p>
          <a:r>
            <a:rPr lang="en-US"/>
            <a:t>Latency should be &lt; acceptable threshold</a:t>
          </a:r>
        </a:p>
      </dgm:t>
    </dgm:pt>
    <dgm:pt modelId="{7569F41C-AC83-4FCC-BF2A-EDB5AE1C3D5C}" type="parTrans" cxnId="{2B1CC9B5-4795-4510-A861-CCD50D1F28B7}">
      <dgm:prSet/>
      <dgm:spPr/>
      <dgm:t>
        <a:bodyPr/>
        <a:lstStyle/>
        <a:p>
          <a:endParaRPr lang="en-US"/>
        </a:p>
      </dgm:t>
    </dgm:pt>
    <dgm:pt modelId="{00D16279-89D5-4545-A10E-14E39276A3A4}" type="sibTrans" cxnId="{2B1CC9B5-4795-4510-A861-CCD50D1F28B7}">
      <dgm:prSet/>
      <dgm:spPr/>
      <dgm:t>
        <a:bodyPr/>
        <a:lstStyle/>
        <a:p>
          <a:endParaRPr lang="en-US"/>
        </a:p>
      </dgm:t>
    </dgm:pt>
    <dgm:pt modelId="{8897D8E6-14D4-4DFA-AD16-B4B717928F25}" type="pres">
      <dgm:prSet presAssocID="{753799E4-A6FD-4477-BE47-5479F716D311}" presName="outerComposite" presStyleCnt="0">
        <dgm:presLayoutVars>
          <dgm:chMax val="5"/>
          <dgm:dir/>
          <dgm:resizeHandles val="exact"/>
        </dgm:presLayoutVars>
      </dgm:prSet>
      <dgm:spPr/>
    </dgm:pt>
    <dgm:pt modelId="{F1E35F61-51F1-4E24-B18E-BAC1F619A85B}" type="pres">
      <dgm:prSet presAssocID="{753799E4-A6FD-4477-BE47-5479F716D311}" presName="dummyMaxCanvas" presStyleCnt="0">
        <dgm:presLayoutVars/>
      </dgm:prSet>
      <dgm:spPr/>
    </dgm:pt>
    <dgm:pt modelId="{B770FEF1-B21B-407F-93C9-C03DAF2BAAAA}" type="pres">
      <dgm:prSet presAssocID="{753799E4-A6FD-4477-BE47-5479F716D311}" presName="FiveNodes_1" presStyleLbl="node1" presStyleIdx="0" presStyleCnt="5">
        <dgm:presLayoutVars>
          <dgm:bulletEnabled val="1"/>
        </dgm:presLayoutVars>
      </dgm:prSet>
      <dgm:spPr/>
    </dgm:pt>
    <dgm:pt modelId="{23605BFD-CEDE-4140-AA5C-DB1AD13B3993}" type="pres">
      <dgm:prSet presAssocID="{753799E4-A6FD-4477-BE47-5479F716D311}" presName="FiveNodes_2" presStyleLbl="node1" presStyleIdx="1" presStyleCnt="5">
        <dgm:presLayoutVars>
          <dgm:bulletEnabled val="1"/>
        </dgm:presLayoutVars>
      </dgm:prSet>
      <dgm:spPr/>
    </dgm:pt>
    <dgm:pt modelId="{1F31BC89-2D3B-4058-AFC1-FFDBBC3DF453}" type="pres">
      <dgm:prSet presAssocID="{753799E4-A6FD-4477-BE47-5479F716D311}" presName="FiveNodes_3" presStyleLbl="node1" presStyleIdx="2" presStyleCnt="5">
        <dgm:presLayoutVars>
          <dgm:bulletEnabled val="1"/>
        </dgm:presLayoutVars>
      </dgm:prSet>
      <dgm:spPr/>
    </dgm:pt>
    <dgm:pt modelId="{F14438EC-552B-4F85-BB56-B551009B41BC}" type="pres">
      <dgm:prSet presAssocID="{753799E4-A6FD-4477-BE47-5479F716D311}" presName="FiveNodes_4" presStyleLbl="node1" presStyleIdx="3" presStyleCnt="5">
        <dgm:presLayoutVars>
          <dgm:bulletEnabled val="1"/>
        </dgm:presLayoutVars>
      </dgm:prSet>
      <dgm:spPr/>
    </dgm:pt>
    <dgm:pt modelId="{AE84F285-FA4D-4EFD-9504-AAC9DF83FA76}" type="pres">
      <dgm:prSet presAssocID="{753799E4-A6FD-4477-BE47-5479F716D311}" presName="FiveNodes_5" presStyleLbl="node1" presStyleIdx="4" presStyleCnt="5">
        <dgm:presLayoutVars>
          <dgm:bulletEnabled val="1"/>
        </dgm:presLayoutVars>
      </dgm:prSet>
      <dgm:spPr/>
    </dgm:pt>
    <dgm:pt modelId="{79BB1384-DF25-4AB7-B6E5-73A036C12073}" type="pres">
      <dgm:prSet presAssocID="{753799E4-A6FD-4477-BE47-5479F716D311}" presName="FiveConn_1-2" presStyleLbl="fgAccFollowNode1" presStyleIdx="0" presStyleCnt="4">
        <dgm:presLayoutVars>
          <dgm:bulletEnabled val="1"/>
        </dgm:presLayoutVars>
      </dgm:prSet>
      <dgm:spPr/>
    </dgm:pt>
    <dgm:pt modelId="{8990ABF8-F225-4414-B854-A7112BD5A323}" type="pres">
      <dgm:prSet presAssocID="{753799E4-A6FD-4477-BE47-5479F716D311}" presName="FiveConn_2-3" presStyleLbl="fgAccFollowNode1" presStyleIdx="1" presStyleCnt="4">
        <dgm:presLayoutVars>
          <dgm:bulletEnabled val="1"/>
        </dgm:presLayoutVars>
      </dgm:prSet>
      <dgm:spPr/>
    </dgm:pt>
    <dgm:pt modelId="{E602C071-12CC-497B-AC2F-4EF85F45074F}" type="pres">
      <dgm:prSet presAssocID="{753799E4-A6FD-4477-BE47-5479F716D311}" presName="FiveConn_3-4" presStyleLbl="fgAccFollowNode1" presStyleIdx="2" presStyleCnt="4">
        <dgm:presLayoutVars>
          <dgm:bulletEnabled val="1"/>
        </dgm:presLayoutVars>
      </dgm:prSet>
      <dgm:spPr/>
    </dgm:pt>
    <dgm:pt modelId="{8D42C838-9D00-4921-A7AA-B6D6B168626B}" type="pres">
      <dgm:prSet presAssocID="{753799E4-A6FD-4477-BE47-5479F716D311}" presName="FiveConn_4-5" presStyleLbl="fgAccFollowNode1" presStyleIdx="3" presStyleCnt="4">
        <dgm:presLayoutVars>
          <dgm:bulletEnabled val="1"/>
        </dgm:presLayoutVars>
      </dgm:prSet>
      <dgm:spPr/>
    </dgm:pt>
    <dgm:pt modelId="{8503E1D6-8506-4ACD-81A6-7C0514D9B1F5}" type="pres">
      <dgm:prSet presAssocID="{753799E4-A6FD-4477-BE47-5479F716D311}" presName="FiveNodes_1_text" presStyleLbl="node1" presStyleIdx="4" presStyleCnt="5">
        <dgm:presLayoutVars>
          <dgm:bulletEnabled val="1"/>
        </dgm:presLayoutVars>
      </dgm:prSet>
      <dgm:spPr/>
    </dgm:pt>
    <dgm:pt modelId="{15446FE2-110B-4A02-8AEB-07E1C825F85A}" type="pres">
      <dgm:prSet presAssocID="{753799E4-A6FD-4477-BE47-5479F716D311}" presName="FiveNodes_2_text" presStyleLbl="node1" presStyleIdx="4" presStyleCnt="5">
        <dgm:presLayoutVars>
          <dgm:bulletEnabled val="1"/>
        </dgm:presLayoutVars>
      </dgm:prSet>
      <dgm:spPr/>
    </dgm:pt>
    <dgm:pt modelId="{2B873502-D899-4C86-B776-EA2B3990BFD5}" type="pres">
      <dgm:prSet presAssocID="{753799E4-A6FD-4477-BE47-5479F716D311}" presName="FiveNodes_3_text" presStyleLbl="node1" presStyleIdx="4" presStyleCnt="5">
        <dgm:presLayoutVars>
          <dgm:bulletEnabled val="1"/>
        </dgm:presLayoutVars>
      </dgm:prSet>
      <dgm:spPr/>
    </dgm:pt>
    <dgm:pt modelId="{45911F86-819F-47FC-938D-D2D6AC458B2E}" type="pres">
      <dgm:prSet presAssocID="{753799E4-A6FD-4477-BE47-5479F716D311}" presName="FiveNodes_4_text" presStyleLbl="node1" presStyleIdx="4" presStyleCnt="5">
        <dgm:presLayoutVars>
          <dgm:bulletEnabled val="1"/>
        </dgm:presLayoutVars>
      </dgm:prSet>
      <dgm:spPr/>
    </dgm:pt>
    <dgm:pt modelId="{2C664BFD-FC59-4CB0-B02F-95BC5647BFC6}" type="pres">
      <dgm:prSet presAssocID="{753799E4-A6FD-4477-BE47-5479F716D31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439600C-885F-443B-95ED-D802EE14C7FF}" type="presOf" srcId="{0A2757ED-90B6-420C-9B36-3EE38823B6B0}" destId="{23605BFD-CEDE-4140-AA5C-DB1AD13B3993}" srcOrd="0" destOrd="0" presId="urn:microsoft.com/office/officeart/2005/8/layout/vProcess5"/>
    <dgm:cxn modelId="{29850B18-720C-4381-B8CC-F397E1E93950}" type="presOf" srcId="{C996E174-A43C-4EE8-876A-30C60F7F40AC}" destId="{2C664BFD-FC59-4CB0-B02F-95BC5647BFC6}" srcOrd="1" destOrd="0" presId="urn:microsoft.com/office/officeart/2005/8/layout/vProcess5"/>
    <dgm:cxn modelId="{4E5CCD20-397D-4C47-9C82-9A2D10B7FE5B}" type="presOf" srcId="{753799E4-A6FD-4477-BE47-5479F716D311}" destId="{8897D8E6-14D4-4DFA-AD16-B4B717928F25}" srcOrd="0" destOrd="0" presId="urn:microsoft.com/office/officeart/2005/8/layout/vProcess5"/>
    <dgm:cxn modelId="{B3160037-DDD4-4DAF-A5A3-4026E81254F4}" srcId="{753799E4-A6FD-4477-BE47-5479F716D311}" destId="{9C35F28F-9AC0-4C97-8960-97A20DD7D384}" srcOrd="3" destOrd="0" parTransId="{69AB27A7-64A0-4EF1-BBA4-D60767FF86F4}" sibTransId="{B5B4EE30-175E-462E-93A7-D00D6B49090B}"/>
    <dgm:cxn modelId="{EA16675F-83A3-41C9-8D63-0575A7997CA5}" srcId="{753799E4-A6FD-4477-BE47-5479F716D311}" destId="{0A2757ED-90B6-420C-9B36-3EE38823B6B0}" srcOrd="1" destOrd="0" parTransId="{BC8951B7-5163-48BD-A21C-7C27EB03EED8}" sibTransId="{E879FAF8-0398-45EF-ACD1-599E3497961C}"/>
    <dgm:cxn modelId="{7CFB726A-802D-472D-8904-85EAC2777491}" type="presOf" srcId="{46522813-5489-4623-BBC0-1812881FFB6B}" destId="{E602C071-12CC-497B-AC2F-4EF85F45074F}" srcOrd="0" destOrd="0" presId="urn:microsoft.com/office/officeart/2005/8/layout/vProcess5"/>
    <dgm:cxn modelId="{5C7FB071-D5AE-4BF0-94A7-C77424F4460E}" type="presOf" srcId="{662B105F-4645-4F2C-A91F-3D34F171FAE7}" destId="{B770FEF1-B21B-407F-93C9-C03DAF2BAAAA}" srcOrd="0" destOrd="0" presId="urn:microsoft.com/office/officeart/2005/8/layout/vProcess5"/>
    <dgm:cxn modelId="{3D46048C-2616-4090-9338-CDCF3108ACDA}" srcId="{753799E4-A6FD-4477-BE47-5479F716D311}" destId="{662B105F-4645-4F2C-A91F-3D34F171FAE7}" srcOrd="0" destOrd="0" parTransId="{B598A4E8-C905-4D1B-8D05-AAE657DA36F1}" sibTransId="{31503255-8B47-428C-8582-7E3119DF6AD0}"/>
    <dgm:cxn modelId="{2A2D508C-EC0C-4531-903A-7FC6D5AE56D9}" srcId="{753799E4-A6FD-4477-BE47-5479F716D311}" destId="{D8909FBF-20A6-4153-89DB-E4198AEA24D5}" srcOrd="2" destOrd="0" parTransId="{B7071944-22FA-4BA5-B19D-7766B4BFC3AD}" sibTransId="{46522813-5489-4623-BBC0-1812881FFB6B}"/>
    <dgm:cxn modelId="{6C88D892-802D-4A9A-8EB2-00A905F1028A}" type="presOf" srcId="{0A2757ED-90B6-420C-9B36-3EE38823B6B0}" destId="{15446FE2-110B-4A02-8AEB-07E1C825F85A}" srcOrd="1" destOrd="0" presId="urn:microsoft.com/office/officeart/2005/8/layout/vProcess5"/>
    <dgm:cxn modelId="{C172AE9A-9633-407A-8757-99734DB8FAFA}" type="presOf" srcId="{662B105F-4645-4F2C-A91F-3D34F171FAE7}" destId="{8503E1D6-8506-4ACD-81A6-7C0514D9B1F5}" srcOrd="1" destOrd="0" presId="urn:microsoft.com/office/officeart/2005/8/layout/vProcess5"/>
    <dgm:cxn modelId="{E0C805A3-01EB-439F-884E-482D1C81C501}" type="presOf" srcId="{31503255-8B47-428C-8582-7E3119DF6AD0}" destId="{79BB1384-DF25-4AB7-B6E5-73A036C12073}" srcOrd="0" destOrd="0" presId="urn:microsoft.com/office/officeart/2005/8/layout/vProcess5"/>
    <dgm:cxn modelId="{BC3624AD-8978-4BFB-BC0A-DCA39F6C5C0D}" type="presOf" srcId="{E879FAF8-0398-45EF-ACD1-599E3497961C}" destId="{8990ABF8-F225-4414-B854-A7112BD5A323}" srcOrd="0" destOrd="0" presId="urn:microsoft.com/office/officeart/2005/8/layout/vProcess5"/>
    <dgm:cxn modelId="{2B1CC9B5-4795-4510-A861-CCD50D1F28B7}" srcId="{753799E4-A6FD-4477-BE47-5479F716D311}" destId="{C996E174-A43C-4EE8-876A-30C60F7F40AC}" srcOrd="4" destOrd="0" parTransId="{7569F41C-AC83-4FCC-BF2A-EDB5AE1C3D5C}" sibTransId="{00D16279-89D5-4545-A10E-14E39276A3A4}"/>
    <dgm:cxn modelId="{01662BC0-EF35-40D5-A966-09B9D77C55F2}" type="presOf" srcId="{D8909FBF-20A6-4153-89DB-E4198AEA24D5}" destId="{2B873502-D899-4C86-B776-EA2B3990BFD5}" srcOrd="1" destOrd="0" presId="urn:microsoft.com/office/officeart/2005/8/layout/vProcess5"/>
    <dgm:cxn modelId="{206310D8-3812-4E10-AA57-28756FACB98B}" type="presOf" srcId="{9C35F28F-9AC0-4C97-8960-97A20DD7D384}" destId="{F14438EC-552B-4F85-BB56-B551009B41BC}" srcOrd="0" destOrd="0" presId="urn:microsoft.com/office/officeart/2005/8/layout/vProcess5"/>
    <dgm:cxn modelId="{325024E3-1564-4087-96C4-768695889D1B}" type="presOf" srcId="{B5B4EE30-175E-462E-93A7-D00D6B49090B}" destId="{8D42C838-9D00-4921-A7AA-B6D6B168626B}" srcOrd="0" destOrd="0" presId="urn:microsoft.com/office/officeart/2005/8/layout/vProcess5"/>
    <dgm:cxn modelId="{FB7D6EE9-C515-4ED9-BD82-2F4ABB4A4B6F}" type="presOf" srcId="{9C35F28F-9AC0-4C97-8960-97A20DD7D384}" destId="{45911F86-819F-47FC-938D-D2D6AC458B2E}" srcOrd="1" destOrd="0" presId="urn:microsoft.com/office/officeart/2005/8/layout/vProcess5"/>
    <dgm:cxn modelId="{575DDAF6-7CF7-4C02-A9C6-AD8232F5B7A1}" type="presOf" srcId="{C996E174-A43C-4EE8-876A-30C60F7F40AC}" destId="{AE84F285-FA4D-4EFD-9504-AAC9DF83FA76}" srcOrd="0" destOrd="0" presId="urn:microsoft.com/office/officeart/2005/8/layout/vProcess5"/>
    <dgm:cxn modelId="{27856AF9-EB59-4B58-9004-F7FB3FE68417}" type="presOf" srcId="{D8909FBF-20A6-4153-89DB-E4198AEA24D5}" destId="{1F31BC89-2D3B-4058-AFC1-FFDBBC3DF453}" srcOrd="0" destOrd="0" presId="urn:microsoft.com/office/officeart/2005/8/layout/vProcess5"/>
    <dgm:cxn modelId="{F96697BB-7A06-4BA7-87B8-592931AF21A5}" type="presParOf" srcId="{8897D8E6-14D4-4DFA-AD16-B4B717928F25}" destId="{F1E35F61-51F1-4E24-B18E-BAC1F619A85B}" srcOrd="0" destOrd="0" presId="urn:microsoft.com/office/officeart/2005/8/layout/vProcess5"/>
    <dgm:cxn modelId="{BBACCF06-3902-4A65-9E45-4093C084220E}" type="presParOf" srcId="{8897D8E6-14D4-4DFA-AD16-B4B717928F25}" destId="{B770FEF1-B21B-407F-93C9-C03DAF2BAAAA}" srcOrd="1" destOrd="0" presId="urn:microsoft.com/office/officeart/2005/8/layout/vProcess5"/>
    <dgm:cxn modelId="{49BEC2FD-FDCD-45C2-AF36-B2C83FE060CD}" type="presParOf" srcId="{8897D8E6-14D4-4DFA-AD16-B4B717928F25}" destId="{23605BFD-CEDE-4140-AA5C-DB1AD13B3993}" srcOrd="2" destOrd="0" presId="urn:microsoft.com/office/officeart/2005/8/layout/vProcess5"/>
    <dgm:cxn modelId="{A71B33A8-6700-40D7-89CE-BB357ACCF8A7}" type="presParOf" srcId="{8897D8E6-14D4-4DFA-AD16-B4B717928F25}" destId="{1F31BC89-2D3B-4058-AFC1-FFDBBC3DF453}" srcOrd="3" destOrd="0" presId="urn:microsoft.com/office/officeart/2005/8/layout/vProcess5"/>
    <dgm:cxn modelId="{99BA0126-AF72-4286-8374-49108406B633}" type="presParOf" srcId="{8897D8E6-14D4-4DFA-AD16-B4B717928F25}" destId="{F14438EC-552B-4F85-BB56-B551009B41BC}" srcOrd="4" destOrd="0" presId="urn:microsoft.com/office/officeart/2005/8/layout/vProcess5"/>
    <dgm:cxn modelId="{B4AFBE4B-EF28-4111-BE2F-26EB9F2DBF67}" type="presParOf" srcId="{8897D8E6-14D4-4DFA-AD16-B4B717928F25}" destId="{AE84F285-FA4D-4EFD-9504-AAC9DF83FA76}" srcOrd="5" destOrd="0" presId="urn:microsoft.com/office/officeart/2005/8/layout/vProcess5"/>
    <dgm:cxn modelId="{4B4451B9-3516-4CA8-A999-3A56D7F7741D}" type="presParOf" srcId="{8897D8E6-14D4-4DFA-AD16-B4B717928F25}" destId="{79BB1384-DF25-4AB7-B6E5-73A036C12073}" srcOrd="6" destOrd="0" presId="urn:microsoft.com/office/officeart/2005/8/layout/vProcess5"/>
    <dgm:cxn modelId="{0D7F2747-04A1-4EFE-A4DE-22BEB84AB996}" type="presParOf" srcId="{8897D8E6-14D4-4DFA-AD16-B4B717928F25}" destId="{8990ABF8-F225-4414-B854-A7112BD5A323}" srcOrd="7" destOrd="0" presId="urn:microsoft.com/office/officeart/2005/8/layout/vProcess5"/>
    <dgm:cxn modelId="{EFAD4042-C502-430D-B6E0-F3273E3EA3A0}" type="presParOf" srcId="{8897D8E6-14D4-4DFA-AD16-B4B717928F25}" destId="{E602C071-12CC-497B-AC2F-4EF85F45074F}" srcOrd="8" destOrd="0" presId="urn:microsoft.com/office/officeart/2005/8/layout/vProcess5"/>
    <dgm:cxn modelId="{E1F680BA-D96D-4802-9B1E-10B42DE14459}" type="presParOf" srcId="{8897D8E6-14D4-4DFA-AD16-B4B717928F25}" destId="{8D42C838-9D00-4921-A7AA-B6D6B168626B}" srcOrd="9" destOrd="0" presId="urn:microsoft.com/office/officeart/2005/8/layout/vProcess5"/>
    <dgm:cxn modelId="{5CC7CD9C-64F3-4188-A13F-BD52B9BB9A7A}" type="presParOf" srcId="{8897D8E6-14D4-4DFA-AD16-B4B717928F25}" destId="{8503E1D6-8506-4ACD-81A6-7C0514D9B1F5}" srcOrd="10" destOrd="0" presId="urn:microsoft.com/office/officeart/2005/8/layout/vProcess5"/>
    <dgm:cxn modelId="{E831549C-75CF-42DF-8936-4273881E3C37}" type="presParOf" srcId="{8897D8E6-14D4-4DFA-AD16-B4B717928F25}" destId="{15446FE2-110B-4A02-8AEB-07E1C825F85A}" srcOrd="11" destOrd="0" presId="urn:microsoft.com/office/officeart/2005/8/layout/vProcess5"/>
    <dgm:cxn modelId="{8C405A60-5F53-4E4E-AEC9-BA1570964726}" type="presParOf" srcId="{8897D8E6-14D4-4DFA-AD16-B4B717928F25}" destId="{2B873502-D899-4C86-B776-EA2B3990BFD5}" srcOrd="12" destOrd="0" presId="urn:microsoft.com/office/officeart/2005/8/layout/vProcess5"/>
    <dgm:cxn modelId="{182FAE14-B68A-45E7-B395-8B4551ECCB73}" type="presParOf" srcId="{8897D8E6-14D4-4DFA-AD16-B4B717928F25}" destId="{45911F86-819F-47FC-938D-D2D6AC458B2E}" srcOrd="13" destOrd="0" presId="urn:microsoft.com/office/officeart/2005/8/layout/vProcess5"/>
    <dgm:cxn modelId="{1ED4D3CB-D053-4F36-A87F-5C9EF7A531F9}" type="presParOf" srcId="{8897D8E6-14D4-4DFA-AD16-B4B717928F25}" destId="{2C664BFD-FC59-4CB0-B02F-95BC5647BFC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1257C6-9959-47E8-B9E6-6283A0E91C6F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1ABA76-D7A4-49C6-8903-D7B2A839F945}">
      <dgm:prSet/>
      <dgm:spPr/>
      <dgm:t>
        <a:bodyPr/>
        <a:lstStyle/>
        <a:p>
          <a:r>
            <a:rPr lang="en-US"/>
            <a:t>Parse webpage using BeautifulSoup</a:t>
          </a:r>
        </a:p>
      </dgm:t>
    </dgm:pt>
    <dgm:pt modelId="{518322D2-9A6B-4FDF-841B-1D8876621B07}" type="parTrans" cxnId="{F9483BDF-A73C-45F1-BEB0-0535280AF035}">
      <dgm:prSet/>
      <dgm:spPr/>
      <dgm:t>
        <a:bodyPr/>
        <a:lstStyle/>
        <a:p>
          <a:endParaRPr lang="en-US"/>
        </a:p>
      </dgm:t>
    </dgm:pt>
    <dgm:pt modelId="{05F6CDCE-F2F2-4AD9-8427-AE02F7EFE210}" type="sibTrans" cxnId="{F9483BDF-A73C-45F1-BEB0-0535280AF03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A09564B-5DD9-42B6-B151-49BF241F4425}">
      <dgm:prSet/>
      <dgm:spPr/>
      <dgm:t>
        <a:bodyPr/>
        <a:lstStyle/>
        <a:p>
          <a:r>
            <a:rPr lang="en-US" dirty="0"/>
            <a:t>Extract features for each p block</a:t>
          </a:r>
        </a:p>
        <a:p>
          <a:r>
            <a:rPr lang="en-US" dirty="0"/>
            <a:t>(Word count, link density, text density)</a:t>
          </a:r>
        </a:p>
      </dgm:t>
    </dgm:pt>
    <dgm:pt modelId="{69904F3D-30EA-46F7-B347-D3757B89617C}" type="parTrans" cxnId="{CB296A65-34DF-4921-B700-BA57DD3D9414}">
      <dgm:prSet/>
      <dgm:spPr/>
      <dgm:t>
        <a:bodyPr/>
        <a:lstStyle/>
        <a:p>
          <a:endParaRPr lang="en-US"/>
        </a:p>
      </dgm:t>
    </dgm:pt>
    <dgm:pt modelId="{86F720B9-A587-4D4C-A086-A8F5DD4AA390}" type="sibTrans" cxnId="{CB296A65-34DF-4921-B700-BA57DD3D941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D7C84AB-86EC-4810-97C2-04B7F194194E}">
      <dgm:prSet/>
      <dgm:spPr/>
      <dgm:t>
        <a:bodyPr/>
        <a:lstStyle/>
        <a:p>
          <a:r>
            <a:rPr lang="en-US" dirty="0"/>
            <a:t>Use SVM predict function to predict the output (1 / 0 for content / noise)</a:t>
          </a:r>
        </a:p>
      </dgm:t>
    </dgm:pt>
    <dgm:pt modelId="{54115416-3FDB-41D1-BFAA-B7F3102ADC5E}" type="parTrans" cxnId="{394CDB24-568D-436F-90FF-730E83DE7FAA}">
      <dgm:prSet/>
      <dgm:spPr/>
      <dgm:t>
        <a:bodyPr/>
        <a:lstStyle/>
        <a:p>
          <a:endParaRPr lang="en-US"/>
        </a:p>
      </dgm:t>
    </dgm:pt>
    <dgm:pt modelId="{E3E9039A-7178-43C8-B51B-587E12218F27}" type="sibTrans" cxnId="{394CDB24-568D-436F-90FF-730E83DE7FA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758465-FC29-495F-AD3A-68CB6F7FB181}">
      <dgm:prSet/>
      <dgm:spPr/>
      <dgm:t>
        <a:bodyPr/>
        <a:lstStyle/>
        <a:p>
          <a:r>
            <a:rPr lang="en-US" dirty="0"/>
            <a:t>Write fresh HTML page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Include p block if it is content, ignore if noise </a:t>
          </a:r>
        </a:p>
      </dgm:t>
    </dgm:pt>
    <dgm:pt modelId="{45C1E469-F03C-475A-BF21-52E5DA91C2DA}" type="parTrans" cxnId="{714359FC-32BB-4B7B-BA32-B05F220243E4}">
      <dgm:prSet/>
      <dgm:spPr/>
      <dgm:t>
        <a:bodyPr/>
        <a:lstStyle/>
        <a:p>
          <a:endParaRPr lang="en-US"/>
        </a:p>
      </dgm:t>
    </dgm:pt>
    <dgm:pt modelId="{49273FF9-41B5-4CEC-AD24-21D04D807AAF}" type="sibTrans" cxnId="{714359FC-32BB-4B7B-BA32-B05F220243E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D38AE16-B10A-49F9-B888-F101D8A03D36}" type="pres">
      <dgm:prSet presAssocID="{A81257C6-9959-47E8-B9E6-6283A0E91C6F}" presName="Name0" presStyleCnt="0">
        <dgm:presLayoutVars>
          <dgm:animLvl val="lvl"/>
          <dgm:resizeHandles val="exact"/>
        </dgm:presLayoutVars>
      </dgm:prSet>
      <dgm:spPr/>
    </dgm:pt>
    <dgm:pt modelId="{A9057E8C-A817-42C0-A8CE-E27A3BCBD903}" type="pres">
      <dgm:prSet presAssocID="{021ABA76-D7A4-49C6-8903-D7B2A839F945}" presName="compositeNode" presStyleCnt="0">
        <dgm:presLayoutVars>
          <dgm:bulletEnabled val="1"/>
        </dgm:presLayoutVars>
      </dgm:prSet>
      <dgm:spPr/>
    </dgm:pt>
    <dgm:pt modelId="{12EC0A21-6490-4C92-9DC0-B7A63C032573}" type="pres">
      <dgm:prSet presAssocID="{021ABA76-D7A4-49C6-8903-D7B2A839F945}" presName="bgRect" presStyleLbl="bgAccFollowNode1" presStyleIdx="0" presStyleCnt="4"/>
      <dgm:spPr/>
    </dgm:pt>
    <dgm:pt modelId="{DD760A4A-89F5-449C-A770-AA71F1DADD27}" type="pres">
      <dgm:prSet presAssocID="{05F6CDCE-F2F2-4AD9-8427-AE02F7EFE21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F87EF44D-1EAA-498D-B65B-6130403806FC}" type="pres">
      <dgm:prSet presAssocID="{021ABA76-D7A4-49C6-8903-D7B2A839F945}" presName="bottomLine" presStyleLbl="alignNode1" presStyleIdx="1" presStyleCnt="8">
        <dgm:presLayoutVars/>
      </dgm:prSet>
      <dgm:spPr/>
    </dgm:pt>
    <dgm:pt modelId="{2E9356B9-C748-44C5-B253-B246617D289B}" type="pres">
      <dgm:prSet presAssocID="{021ABA76-D7A4-49C6-8903-D7B2A839F945}" presName="nodeText" presStyleLbl="bgAccFollowNode1" presStyleIdx="0" presStyleCnt="4">
        <dgm:presLayoutVars>
          <dgm:bulletEnabled val="1"/>
        </dgm:presLayoutVars>
      </dgm:prSet>
      <dgm:spPr/>
    </dgm:pt>
    <dgm:pt modelId="{9F3F314C-3A75-4363-9ABA-1FB447B7DED2}" type="pres">
      <dgm:prSet presAssocID="{05F6CDCE-F2F2-4AD9-8427-AE02F7EFE210}" presName="sibTrans" presStyleCnt="0"/>
      <dgm:spPr/>
    </dgm:pt>
    <dgm:pt modelId="{7EA84B60-A619-489A-8C11-551C60F05B03}" type="pres">
      <dgm:prSet presAssocID="{DA09564B-5DD9-42B6-B151-49BF241F4425}" presName="compositeNode" presStyleCnt="0">
        <dgm:presLayoutVars>
          <dgm:bulletEnabled val="1"/>
        </dgm:presLayoutVars>
      </dgm:prSet>
      <dgm:spPr/>
    </dgm:pt>
    <dgm:pt modelId="{3617934A-68D4-445D-A9AA-309489B0F686}" type="pres">
      <dgm:prSet presAssocID="{DA09564B-5DD9-42B6-B151-49BF241F4425}" presName="bgRect" presStyleLbl="bgAccFollowNode1" presStyleIdx="1" presStyleCnt="4"/>
      <dgm:spPr/>
    </dgm:pt>
    <dgm:pt modelId="{357DFEB9-A979-47F4-A6AF-6C7BB7DC87EE}" type="pres">
      <dgm:prSet presAssocID="{86F720B9-A587-4D4C-A086-A8F5DD4AA39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44771390-B414-40F7-B397-8B460137942C}" type="pres">
      <dgm:prSet presAssocID="{DA09564B-5DD9-42B6-B151-49BF241F4425}" presName="bottomLine" presStyleLbl="alignNode1" presStyleIdx="3" presStyleCnt="8">
        <dgm:presLayoutVars/>
      </dgm:prSet>
      <dgm:spPr/>
    </dgm:pt>
    <dgm:pt modelId="{6AB89864-037D-492C-95CB-70D3D768254D}" type="pres">
      <dgm:prSet presAssocID="{DA09564B-5DD9-42B6-B151-49BF241F4425}" presName="nodeText" presStyleLbl="bgAccFollowNode1" presStyleIdx="1" presStyleCnt="4">
        <dgm:presLayoutVars>
          <dgm:bulletEnabled val="1"/>
        </dgm:presLayoutVars>
      </dgm:prSet>
      <dgm:spPr/>
    </dgm:pt>
    <dgm:pt modelId="{35C5AC96-4F86-4DDC-A12B-DF0190020762}" type="pres">
      <dgm:prSet presAssocID="{86F720B9-A587-4D4C-A086-A8F5DD4AA390}" presName="sibTrans" presStyleCnt="0"/>
      <dgm:spPr/>
    </dgm:pt>
    <dgm:pt modelId="{BF65DCB5-6824-43AC-993C-5530E9ADFB66}" type="pres">
      <dgm:prSet presAssocID="{AD7C84AB-86EC-4810-97C2-04B7F194194E}" presName="compositeNode" presStyleCnt="0">
        <dgm:presLayoutVars>
          <dgm:bulletEnabled val="1"/>
        </dgm:presLayoutVars>
      </dgm:prSet>
      <dgm:spPr/>
    </dgm:pt>
    <dgm:pt modelId="{3D6D1CD9-8EE5-4CF7-8638-82E9C2847CEF}" type="pres">
      <dgm:prSet presAssocID="{AD7C84AB-86EC-4810-97C2-04B7F194194E}" presName="bgRect" presStyleLbl="bgAccFollowNode1" presStyleIdx="2" presStyleCnt="4"/>
      <dgm:spPr/>
    </dgm:pt>
    <dgm:pt modelId="{797CB6A8-E828-47FB-A6B4-112DC2CBC590}" type="pres">
      <dgm:prSet presAssocID="{E3E9039A-7178-43C8-B51B-587E12218F2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5AE435AD-827A-4A36-BBF0-AAD6602C670B}" type="pres">
      <dgm:prSet presAssocID="{AD7C84AB-86EC-4810-97C2-04B7F194194E}" presName="bottomLine" presStyleLbl="alignNode1" presStyleIdx="5" presStyleCnt="8">
        <dgm:presLayoutVars/>
      </dgm:prSet>
      <dgm:spPr/>
    </dgm:pt>
    <dgm:pt modelId="{A40C48B4-CB03-4D1C-A4F9-C1F979E7782B}" type="pres">
      <dgm:prSet presAssocID="{AD7C84AB-86EC-4810-97C2-04B7F194194E}" presName="nodeText" presStyleLbl="bgAccFollowNode1" presStyleIdx="2" presStyleCnt="4">
        <dgm:presLayoutVars>
          <dgm:bulletEnabled val="1"/>
        </dgm:presLayoutVars>
      </dgm:prSet>
      <dgm:spPr/>
    </dgm:pt>
    <dgm:pt modelId="{336DDF6C-83D0-4AEE-8B5B-E6808312FB1B}" type="pres">
      <dgm:prSet presAssocID="{E3E9039A-7178-43C8-B51B-587E12218F27}" presName="sibTrans" presStyleCnt="0"/>
      <dgm:spPr/>
    </dgm:pt>
    <dgm:pt modelId="{49DC4E27-A536-4D35-B6D7-8743FF8FA97A}" type="pres">
      <dgm:prSet presAssocID="{D7758465-FC29-495F-AD3A-68CB6F7FB181}" presName="compositeNode" presStyleCnt="0">
        <dgm:presLayoutVars>
          <dgm:bulletEnabled val="1"/>
        </dgm:presLayoutVars>
      </dgm:prSet>
      <dgm:spPr/>
    </dgm:pt>
    <dgm:pt modelId="{5F744D13-015A-4739-8CA8-833FD3B55D83}" type="pres">
      <dgm:prSet presAssocID="{D7758465-FC29-495F-AD3A-68CB6F7FB181}" presName="bgRect" presStyleLbl="bgAccFollowNode1" presStyleIdx="3" presStyleCnt="4"/>
      <dgm:spPr/>
    </dgm:pt>
    <dgm:pt modelId="{CE8C7356-BB36-4121-9776-EFE2B7A25F84}" type="pres">
      <dgm:prSet presAssocID="{49273FF9-41B5-4CEC-AD24-21D04D807AAF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763BABE-A3B4-40B3-B077-8E5F2CCDCE3F}" type="pres">
      <dgm:prSet presAssocID="{D7758465-FC29-495F-AD3A-68CB6F7FB181}" presName="bottomLine" presStyleLbl="alignNode1" presStyleIdx="7" presStyleCnt="8">
        <dgm:presLayoutVars/>
      </dgm:prSet>
      <dgm:spPr/>
    </dgm:pt>
    <dgm:pt modelId="{08863C47-4C5B-4FB2-A059-0D5250FE9259}" type="pres">
      <dgm:prSet presAssocID="{D7758465-FC29-495F-AD3A-68CB6F7FB181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C32E04-258C-4792-83D3-AF02C3666BEC}" type="presOf" srcId="{D7758465-FC29-495F-AD3A-68CB6F7FB181}" destId="{08863C47-4C5B-4FB2-A059-0D5250FE9259}" srcOrd="1" destOrd="0" presId="urn:microsoft.com/office/officeart/2016/7/layout/BasicLinearProcessNumbered"/>
    <dgm:cxn modelId="{08B36D17-1E1B-4BE1-86B4-E10D5EC25B19}" type="presOf" srcId="{AD7C84AB-86EC-4810-97C2-04B7F194194E}" destId="{3D6D1CD9-8EE5-4CF7-8638-82E9C2847CEF}" srcOrd="0" destOrd="0" presId="urn:microsoft.com/office/officeart/2016/7/layout/BasicLinearProcessNumbered"/>
    <dgm:cxn modelId="{394CDB24-568D-436F-90FF-730E83DE7FAA}" srcId="{A81257C6-9959-47E8-B9E6-6283A0E91C6F}" destId="{AD7C84AB-86EC-4810-97C2-04B7F194194E}" srcOrd="2" destOrd="0" parTransId="{54115416-3FDB-41D1-BFAA-B7F3102ADC5E}" sibTransId="{E3E9039A-7178-43C8-B51B-587E12218F27}"/>
    <dgm:cxn modelId="{8CD6032A-1F29-4856-8A08-BA1C30B015DC}" type="presOf" srcId="{A81257C6-9959-47E8-B9E6-6283A0E91C6F}" destId="{5D38AE16-B10A-49F9-B888-F101D8A03D36}" srcOrd="0" destOrd="0" presId="urn:microsoft.com/office/officeart/2016/7/layout/BasicLinearProcessNumbered"/>
    <dgm:cxn modelId="{CB296A65-34DF-4921-B700-BA57DD3D9414}" srcId="{A81257C6-9959-47E8-B9E6-6283A0E91C6F}" destId="{DA09564B-5DD9-42B6-B151-49BF241F4425}" srcOrd="1" destOrd="0" parTransId="{69904F3D-30EA-46F7-B347-D3757B89617C}" sibTransId="{86F720B9-A587-4D4C-A086-A8F5DD4AA390}"/>
    <dgm:cxn modelId="{A985056D-B6C7-4C04-B735-6B093DD20732}" type="presOf" srcId="{D7758465-FC29-495F-AD3A-68CB6F7FB181}" destId="{5F744D13-015A-4739-8CA8-833FD3B55D83}" srcOrd="0" destOrd="0" presId="urn:microsoft.com/office/officeart/2016/7/layout/BasicLinearProcessNumbered"/>
    <dgm:cxn modelId="{2D085651-FF8A-4217-97F9-13B73BCD5E67}" type="presOf" srcId="{49273FF9-41B5-4CEC-AD24-21D04D807AAF}" destId="{CE8C7356-BB36-4121-9776-EFE2B7A25F84}" srcOrd="0" destOrd="0" presId="urn:microsoft.com/office/officeart/2016/7/layout/BasicLinearProcessNumbered"/>
    <dgm:cxn modelId="{FFE41153-90BF-4D62-966C-2B98E58F7012}" type="presOf" srcId="{DA09564B-5DD9-42B6-B151-49BF241F4425}" destId="{6AB89864-037D-492C-95CB-70D3D768254D}" srcOrd="1" destOrd="0" presId="urn:microsoft.com/office/officeart/2016/7/layout/BasicLinearProcessNumbered"/>
    <dgm:cxn modelId="{6A6DA987-FE88-4DBE-BC2C-256C367FF24C}" type="presOf" srcId="{86F720B9-A587-4D4C-A086-A8F5DD4AA390}" destId="{357DFEB9-A979-47F4-A6AF-6C7BB7DC87EE}" srcOrd="0" destOrd="0" presId="urn:microsoft.com/office/officeart/2016/7/layout/BasicLinearProcessNumbered"/>
    <dgm:cxn modelId="{FE326E88-641F-4092-8EF8-01E292EF7655}" type="presOf" srcId="{021ABA76-D7A4-49C6-8903-D7B2A839F945}" destId="{12EC0A21-6490-4C92-9DC0-B7A63C032573}" srcOrd="0" destOrd="0" presId="urn:microsoft.com/office/officeart/2016/7/layout/BasicLinearProcessNumbered"/>
    <dgm:cxn modelId="{8F8DE692-5221-4E69-AFF2-BB0827312FD3}" type="presOf" srcId="{05F6CDCE-F2F2-4AD9-8427-AE02F7EFE210}" destId="{DD760A4A-89F5-449C-A770-AA71F1DADD27}" srcOrd="0" destOrd="0" presId="urn:microsoft.com/office/officeart/2016/7/layout/BasicLinearProcessNumbered"/>
    <dgm:cxn modelId="{39F944AE-C828-4059-A302-A65521C46312}" type="presOf" srcId="{021ABA76-D7A4-49C6-8903-D7B2A839F945}" destId="{2E9356B9-C748-44C5-B253-B246617D289B}" srcOrd="1" destOrd="0" presId="urn:microsoft.com/office/officeart/2016/7/layout/BasicLinearProcessNumbered"/>
    <dgm:cxn modelId="{728165B8-9EEA-479E-A176-964BFE936B14}" type="presOf" srcId="{DA09564B-5DD9-42B6-B151-49BF241F4425}" destId="{3617934A-68D4-445D-A9AA-309489B0F686}" srcOrd="0" destOrd="0" presId="urn:microsoft.com/office/officeart/2016/7/layout/BasicLinearProcessNumbered"/>
    <dgm:cxn modelId="{CAC5A6C3-29CC-496B-827C-CBEA768299C0}" type="presOf" srcId="{AD7C84AB-86EC-4810-97C2-04B7F194194E}" destId="{A40C48B4-CB03-4D1C-A4F9-C1F979E7782B}" srcOrd="1" destOrd="0" presId="urn:microsoft.com/office/officeart/2016/7/layout/BasicLinearProcessNumbered"/>
    <dgm:cxn modelId="{46639BCB-C374-4A8D-81C2-3CF6B57E1D6B}" type="presOf" srcId="{E3E9039A-7178-43C8-B51B-587E12218F27}" destId="{797CB6A8-E828-47FB-A6B4-112DC2CBC590}" srcOrd="0" destOrd="0" presId="urn:microsoft.com/office/officeart/2016/7/layout/BasicLinearProcessNumbered"/>
    <dgm:cxn modelId="{F9483BDF-A73C-45F1-BEB0-0535280AF035}" srcId="{A81257C6-9959-47E8-B9E6-6283A0E91C6F}" destId="{021ABA76-D7A4-49C6-8903-D7B2A839F945}" srcOrd="0" destOrd="0" parTransId="{518322D2-9A6B-4FDF-841B-1D8876621B07}" sibTransId="{05F6CDCE-F2F2-4AD9-8427-AE02F7EFE210}"/>
    <dgm:cxn modelId="{714359FC-32BB-4B7B-BA32-B05F220243E4}" srcId="{A81257C6-9959-47E8-B9E6-6283A0E91C6F}" destId="{D7758465-FC29-495F-AD3A-68CB6F7FB181}" srcOrd="3" destOrd="0" parTransId="{45C1E469-F03C-475A-BF21-52E5DA91C2DA}" sibTransId="{49273FF9-41B5-4CEC-AD24-21D04D807AAF}"/>
    <dgm:cxn modelId="{9953FB7E-78AC-4ABB-B0D9-D8039E1463A7}" type="presParOf" srcId="{5D38AE16-B10A-49F9-B888-F101D8A03D36}" destId="{A9057E8C-A817-42C0-A8CE-E27A3BCBD903}" srcOrd="0" destOrd="0" presId="urn:microsoft.com/office/officeart/2016/7/layout/BasicLinearProcessNumbered"/>
    <dgm:cxn modelId="{220482BC-F383-4F75-9CD3-938CFE3D6ED4}" type="presParOf" srcId="{A9057E8C-A817-42C0-A8CE-E27A3BCBD903}" destId="{12EC0A21-6490-4C92-9DC0-B7A63C032573}" srcOrd="0" destOrd="0" presId="urn:microsoft.com/office/officeart/2016/7/layout/BasicLinearProcessNumbered"/>
    <dgm:cxn modelId="{C1B78D75-41B1-4FC4-96B8-536C49FC2BEE}" type="presParOf" srcId="{A9057E8C-A817-42C0-A8CE-E27A3BCBD903}" destId="{DD760A4A-89F5-449C-A770-AA71F1DADD27}" srcOrd="1" destOrd="0" presId="urn:microsoft.com/office/officeart/2016/7/layout/BasicLinearProcessNumbered"/>
    <dgm:cxn modelId="{C1055868-DDE2-4897-B922-C0DF528941B6}" type="presParOf" srcId="{A9057E8C-A817-42C0-A8CE-E27A3BCBD903}" destId="{F87EF44D-1EAA-498D-B65B-6130403806FC}" srcOrd="2" destOrd="0" presId="urn:microsoft.com/office/officeart/2016/7/layout/BasicLinearProcessNumbered"/>
    <dgm:cxn modelId="{1ADB99BB-143B-4F1D-BF8A-998614B84058}" type="presParOf" srcId="{A9057E8C-A817-42C0-A8CE-E27A3BCBD903}" destId="{2E9356B9-C748-44C5-B253-B246617D289B}" srcOrd="3" destOrd="0" presId="urn:microsoft.com/office/officeart/2016/7/layout/BasicLinearProcessNumbered"/>
    <dgm:cxn modelId="{4D7EAFB1-BCA2-4EF5-8245-D0F51104CA3B}" type="presParOf" srcId="{5D38AE16-B10A-49F9-B888-F101D8A03D36}" destId="{9F3F314C-3A75-4363-9ABA-1FB447B7DED2}" srcOrd="1" destOrd="0" presId="urn:microsoft.com/office/officeart/2016/7/layout/BasicLinearProcessNumbered"/>
    <dgm:cxn modelId="{976DDD8F-A9C5-45DB-81AF-83C9FFC5B0D9}" type="presParOf" srcId="{5D38AE16-B10A-49F9-B888-F101D8A03D36}" destId="{7EA84B60-A619-489A-8C11-551C60F05B03}" srcOrd="2" destOrd="0" presId="urn:microsoft.com/office/officeart/2016/7/layout/BasicLinearProcessNumbered"/>
    <dgm:cxn modelId="{1C2BEB36-A1D5-42C0-94F9-F189BB932228}" type="presParOf" srcId="{7EA84B60-A619-489A-8C11-551C60F05B03}" destId="{3617934A-68D4-445D-A9AA-309489B0F686}" srcOrd="0" destOrd="0" presId="urn:microsoft.com/office/officeart/2016/7/layout/BasicLinearProcessNumbered"/>
    <dgm:cxn modelId="{96663FCE-FD64-4739-8AD4-694DD5BCA653}" type="presParOf" srcId="{7EA84B60-A619-489A-8C11-551C60F05B03}" destId="{357DFEB9-A979-47F4-A6AF-6C7BB7DC87EE}" srcOrd="1" destOrd="0" presId="urn:microsoft.com/office/officeart/2016/7/layout/BasicLinearProcessNumbered"/>
    <dgm:cxn modelId="{005FB8D2-370E-45EB-9735-BCD81D6D4925}" type="presParOf" srcId="{7EA84B60-A619-489A-8C11-551C60F05B03}" destId="{44771390-B414-40F7-B397-8B460137942C}" srcOrd="2" destOrd="0" presId="urn:microsoft.com/office/officeart/2016/7/layout/BasicLinearProcessNumbered"/>
    <dgm:cxn modelId="{131CB12D-DAAD-4E13-86DB-C56800CF862C}" type="presParOf" srcId="{7EA84B60-A619-489A-8C11-551C60F05B03}" destId="{6AB89864-037D-492C-95CB-70D3D768254D}" srcOrd="3" destOrd="0" presId="urn:microsoft.com/office/officeart/2016/7/layout/BasicLinearProcessNumbered"/>
    <dgm:cxn modelId="{77C6BD07-260B-4B99-B3C0-3981B3C25651}" type="presParOf" srcId="{5D38AE16-B10A-49F9-B888-F101D8A03D36}" destId="{35C5AC96-4F86-4DDC-A12B-DF0190020762}" srcOrd="3" destOrd="0" presId="urn:microsoft.com/office/officeart/2016/7/layout/BasicLinearProcessNumbered"/>
    <dgm:cxn modelId="{5EFC2726-EA32-404A-A077-AA9B146B8D11}" type="presParOf" srcId="{5D38AE16-B10A-49F9-B888-F101D8A03D36}" destId="{BF65DCB5-6824-43AC-993C-5530E9ADFB66}" srcOrd="4" destOrd="0" presId="urn:microsoft.com/office/officeart/2016/7/layout/BasicLinearProcessNumbered"/>
    <dgm:cxn modelId="{7EBF217E-2C2D-4F9F-801A-2BF48B6974C0}" type="presParOf" srcId="{BF65DCB5-6824-43AC-993C-5530E9ADFB66}" destId="{3D6D1CD9-8EE5-4CF7-8638-82E9C2847CEF}" srcOrd="0" destOrd="0" presId="urn:microsoft.com/office/officeart/2016/7/layout/BasicLinearProcessNumbered"/>
    <dgm:cxn modelId="{A2B520A1-7E83-406E-B6BE-1B41F767BD01}" type="presParOf" srcId="{BF65DCB5-6824-43AC-993C-5530E9ADFB66}" destId="{797CB6A8-E828-47FB-A6B4-112DC2CBC590}" srcOrd="1" destOrd="0" presId="urn:microsoft.com/office/officeart/2016/7/layout/BasicLinearProcessNumbered"/>
    <dgm:cxn modelId="{4581B8EA-B2D7-4591-9EA3-A7AC2BDB1348}" type="presParOf" srcId="{BF65DCB5-6824-43AC-993C-5530E9ADFB66}" destId="{5AE435AD-827A-4A36-BBF0-AAD6602C670B}" srcOrd="2" destOrd="0" presId="urn:microsoft.com/office/officeart/2016/7/layout/BasicLinearProcessNumbered"/>
    <dgm:cxn modelId="{82EF5D0F-E4F4-4794-8DA8-26DC4573FC92}" type="presParOf" srcId="{BF65DCB5-6824-43AC-993C-5530E9ADFB66}" destId="{A40C48B4-CB03-4D1C-A4F9-C1F979E7782B}" srcOrd="3" destOrd="0" presId="urn:microsoft.com/office/officeart/2016/7/layout/BasicLinearProcessNumbered"/>
    <dgm:cxn modelId="{237A3611-922E-4A25-A2FE-75AF9D78EB48}" type="presParOf" srcId="{5D38AE16-B10A-49F9-B888-F101D8A03D36}" destId="{336DDF6C-83D0-4AEE-8B5B-E6808312FB1B}" srcOrd="5" destOrd="0" presId="urn:microsoft.com/office/officeart/2016/7/layout/BasicLinearProcessNumbered"/>
    <dgm:cxn modelId="{3EA11041-DECF-4CAF-8E70-4ADAD5F5A912}" type="presParOf" srcId="{5D38AE16-B10A-49F9-B888-F101D8A03D36}" destId="{49DC4E27-A536-4D35-B6D7-8743FF8FA97A}" srcOrd="6" destOrd="0" presId="urn:microsoft.com/office/officeart/2016/7/layout/BasicLinearProcessNumbered"/>
    <dgm:cxn modelId="{783B16A1-5009-4C01-A541-17EDE2BBF438}" type="presParOf" srcId="{49DC4E27-A536-4D35-B6D7-8743FF8FA97A}" destId="{5F744D13-015A-4739-8CA8-833FD3B55D83}" srcOrd="0" destOrd="0" presId="urn:microsoft.com/office/officeart/2016/7/layout/BasicLinearProcessNumbered"/>
    <dgm:cxn modelId="{647F4834-2EF7-4F63-8055-AE6DD5EA8FA3}" type="presParOf" srcId="{49DC4E27-A536-4D35-B6D7-8743FF8FA97A}" destId="{CE8C7356-BB36-4121-9776-EFE2B7A25F84}" srcOrd="1" destOrd="0" presId="urn:microsoft.com/office/officeart/2016/7/layout/BasicLinearProcessNumbered"/>
    <dgm:cxn modelId="{7FE1527C-FDEF-4B58-A809-4FE201ADAB98}" type="presParOf" srcId="{49DC4E27-A536-4D35-B6D7-8743FF8FA97A}" destId="{A763BABE-A3B4-40B3-B077-8E5F2CCDCE3F}" srcOrd="2" destOrd="0" presId="urn:microsoft.com/office/officeart/2016/7/layout/BasicLinearProcessNumbered"/>
    <dgm:cxn modelId="{38D301EE-A75C-4C98-9B37-D31C5357D3DB}" type="presParOf" srcId="{49DC4E27-A536-4D35-B6D7-8743FF8FA97A}" destId="{08863C47-4C5B-4FB2-A059-0D5250FE925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32C31-FDF2-4943-851B-2F0FCA6DA8AD}">
      <dsp:nvSpPr>
        <dsp:cNvPr id="0" name=""/>
        <dsp:cNvSpPr/>
      </dsp:nvSpPr>
      <dsp:spPr>
        <a:xfrm>
          <a:off x="0" y="2720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7D4B0D-9A80-480B-85B7-B06DFCB245BB}">
      <dsp:nvSpPr>
        <dsp:cNvPr id="0" name=""/>
        <dsp:cNvSpPr/>
      </dsp:nvSpPr>
      <dsp:spPr>
        <a:xfrm>
          <a:off x="0" y="2720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Take an input HTML file, return the reading view </a:t>
          </a:r>
        </a:p>
      </dsp:txBody>
      <dsp:txXfrm>
        <a:off x="0" y="2720"/>
        <a:ext cx="6269038" cy="1855561"/>
      </dsp:txXfrm>
    </dsp:sp>
    <dsp:sp modelId="{D39559D8-7191-4A7A-8793-ED696A95BADD}">
      <dsp:nvSpPr>
        <dsp:cNvPr id="0" name=""/>
        <dsp:cNvSpPr/>
      </dsp:nvSpPr>
      <dsp:spPr>
        <a:xfrm>
          <a:off x="0" y="1858281"/>
          <a:ext cx="6269038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E0963F-C2E4-4507-B008-65BDDAF4A3FC}">
      <dsp:nvSpPr>
        <dsp:cNvPr id="0" name=""/>
        <dsp:cNvSpPr/>
      </dsp:nvSpPr>
      <dsp:spPr>
        <a:xfrm>
          <a:off x="0" y="1858281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Get rid of noise / boilerplate</a:t>
          </a:r>
        </a:p>
      </dsp:txBody>
      <dsp:txXfrm>
        <a:off x="0" y="1858281"/>
        <a:ext cx="6269038" cy="1855561"/>
      </dsp:txXfrm>
    </dsp:sp>
    <dsp:sp modelId="{784F3075-4D8B-415A-B920-12EC51D17239}">
      <dsp:nvSpPr>
        <dsp:cNvPr id="0" name=""/>
        <dsp:cNvSpPr/>
      </dsp:nvSpPr>
      <dsp:spPr>
        <a:xfrm>
          <a:off x="0" y="3713843"/>
          <a:ext cx="6269038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3A6D43-79AB-4456-ADAD-1BDC37A41F7F}">
      <dsp:nvSpPr>
        <dsp:cNvPr id="0" name=""/>
        <dsp:cNvSpPr/>
      </dsp:nvSpPr>
      <dsp:spPr>
        <a:xfrm>
          <a:off x="0" y="3713843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Current algo is heuristic based, need ML algorithm</a:t>
          </a:r>
        </a:p>
      </dsp:txBody>
      <dsp:txXfrm>
        <a:off x="0" y="3713843"/>
        <a:ext cx="6269038" cy="1855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E114B-56D0-4DAA-A798-454A465971E5}">
      <dsp:nvSpPr>
        <dsp:cNvPr id="0" name=""/>
        <dsp:cNvSpPr/>
      </dsp:nvSpPr>
      <dsp:spPr>
        <a:xfrm>
          <a:off x="0" y="690"/>
          <a:ext cx="62484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C48B4-3140-40A6-B76B-AB2FA063041B}">
      <dsp:nvSpPr>
        <dsp:cNvPr id="0" name=""/>
        <dsp:cNvSpPr/>
      </dsp:nvSpPr>
      <dsp:spPr>
        <a:xfrm>
          <a:off x="0" y="690"/>
          <a:ext cx="6248400" cy="11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Paper on Boilerplate detection using shallow text features (</a:t>
          </a:r>
          <a:r>
            <a:rPr lang="en-US" sz="1700" kern="1200" dirty="0" err="1"/>
            <a:t>Kohlschutter</a:t>
          </a:r>
          <a:r>
            <a:rPr lang="en-US" sz="1700" kern="1200" dirty="0"/>
            <a:t> , WSDM 2010) </a:t>
          </a:r>
          <a:r>
            <a:rPr lang="en-US" sz="1700" kern="1200" dirty="0">
              <a:hlinkClick xmlns:r="http://schemas.openxmlformats.org/officeDocument/2006/relationships" r:id="rId1"/>
            </a:rPr>
            <a:t>http://www.l3s.de/~kohlschuetter/publications/wsdm187-kohlschuetter.pdf</a:t>
          </a:r>
          <a:r>
            <a:rPr lang="en-US" sz="1700" kern="1200" dirty="0"/>
            <a:t> </a:t>
          </a:r>
        </a:p>
      </dsp:txBody>
      <dsp:txXfrm>
        <a:off x="0" y="690"/>
        <a:ext cx="6248400" cy="1130976"/>
      </dsp:txXfrm>
    </dsp:sp>
    <dsp:sp modelId="{78FBBA42-CF40-43C3-BCB5-64494CEAC52A}">
      <dsp:nvSpPr>
        <dsp:cNvPr id="0" name=""/>
        <dsp:cNvSpPr/>
      </dsp:nvSpPr>
      <dsp:spPr>
        <a:xfrm>
          <a:off x="0" y="1131666"/>
          <a:ext cx="62484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BC67F3-D993-4887-9A55-9C9502356948}">
      <dsp:nvSpPr>
        <dsp:cNvPr id="0" name=""/>
        <dsp:cNvSpPr/>
      </dsp:nvSpPr>
      <dsp:spPr>
        <a:xfrm>
          <a:off x="0" y="1131666"/>
          <a:ext cx="6248400" cy="11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PhD thesis on detecting boilerplate, chapter 2 is particularly relevant: </a:t>
          </a:r>
          <a:r>
            <a:rPr lang="en-US" sz="1700" kern="1200">
              <a:hlinkClick xmlns:r="http://schemas.openxmlformats.org/officeDocument/2006/relationships" r:id="rId2"/>
            </a:rPr>
            <a:t>https://is.muni.cz/th/o6om2/phdthesis.pdf?so=nx </a:t>
          </a:r>
          <a:endParaRPr lang="en-US" sz="1700" kern="1200"/>
        </a:p>
      </dsp:txBody>
      <dsp:txXfrm>
        <a:off x="0" y="1131666"/>
        <a:ext cx="6248400" cy="1130976"/>
      </dsp:txXfrm>
    </dsp:sp>
    <dsp:sp modelId="{FA28BD01-0444-4CE2-9141-AE454DDE2B59}">
      <dsp:nvSpPr>
        <dsp:cNvPr id="0" name=""/>
        <dsp:cNvSpPr/>
      </dsp:nvSpPr>
      <dsp:spPr>
        <a:xfrm>
          <a:off x="0" y="2262643"/>
          <a:ext cx="62484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DE5113-C167-4A6E-B83D-ECCE784BB284}">
      <dsp:nvSpPr>
        <dsp:cNvPr id="0" name=""/>
        <dsp:cNvSpPr/>
      </dsp:nvSpPr>
      <dsp:spPr>
        <a:xfrm>
          <a:off x="0" y="2262643"/>
          <a:ext cx="6248400" cy="11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Paper on DOM based content extraction using text density method, published in SIGIR 2011: </a:t>
          </a:r>
          <a:r>
            <a:rPr lang="en-US" sz="1700" kern="1200">
              <a:hlinkClick xmlns:r="http://schemas.openxmlformats.org/officeDocument/2006/relationships" r:id="rId3"/>
            </a:rPr>
            <a:t>http://www.ofey.me/papers/cetd-sigir11.pdf </a:t>
          </a:r>
          <a:endParaRPr lang="en-US" sz="1700" kern="1200"/>
        </a:p>
      </dsp:txBody>
      <dsp:txXfrm>
        <a:off x="0" y="2262643"/>
        <a:ext cx="6248400" cy="1130976"/>
      </dsp:txXfrm>
    </dsp:sp>
    <dsp:sp modelId="{13B1F52C-D52A-4738-822A-A8BA5F58E73A}">
      <dsp:nvSpPr>
        <dsp:cNvPr id="0" name=""/>
        <dsp:cNvSpPr/>
      </dsp:nvSpPr>
      <dsp:spPr>
        <a:xfrm>
          <a:off x="0" y="3393619"/>
          <a:ext cx="62484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9E7974-3E06-4AA7-B2B4-7265A8DE1019}">
      <dsp:nvSpPr>
        <dsp:cNvPr id="0" name=""/>
        <dsp:cNvSpPr/>
      </dsp:nvSpPr>
      <dsp:spPr>
        <a:xfrm>
          <a:off x="0" y="3393619"/>
          <a:ext cx="6248400" cy="11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recent 2018 paper on boilerplate removal using HMM (hidden markov model): </a:t>
          </a:r>
          <a:r>
            <a:rPr lang="en-US" sz="1700" kern="1200">
              <a:hlinkClick xmlns:r="http://schemas.openxmlformats.org/officeDocument/2006/relationships" r:id="rId4"/>
            </a:rPr>
            <a:t>https://arxiv.org/pdf/1801.02607.pdf</a:t>
          </a:r>
          <a:endParaRPr lang="en-US" sz="1700" kern="1200"/>
        </a:p>
      </dsp:txBody>
      <dsp:txXfrm>
        <a:off x="0" y="3393619"/>
        <a:ext cx="6248400" cy="1130976"/>
      </dsp:txXfrm>
    </dsp:sp>
    <dsp:sp modelId="{911125E6-527F-4A70-9CBC-212E4C8787B2}">
      <dsp:nvSpPr>
        <dsp:cNvPr id="0" name=""/>
        <dsp:cNvSpPr/>
      </dsp:nvSpPr>
      <dsp:spPr>
        <a:xfrm>
          <a:off x="0" y="4524596"/>
          <a:ext cx="62484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740E79-B043-4484-ABD4-1B7A34F5CA75}">
      <dsp:nvSpPr>
        <dsp:cNvPr id="0" name=""/>
        <dsp:cNvSpPr/>
      </dsp:nvSpPr>
      <dsp:spPr>
        <a:xfrm>
          <a:off x="0" y="4524596"/>
          <a:ext cx="6248400" cy="11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Paper by Google engineer on removing boilerplate to cast webpages on small screen devices, published in WWW 2006: </a:t>
          </a:r>
          <a:r>
            <a:rPr lang="en-US" sz="1700" kern="1200">
              <a:hlinkClick xmlns:r="http://schemas.openxmlformats.org/officeDocument/2006/relationships" r:id="rId5"/>
            </a:rPr>
            <a:t>http://www.esprockets.com/papers/www2006-2502-baluja.pdf </a:t>
          </a:r>
          <a:endParaRPr lang="en-US" sz="1700" kern="1200"/>
        </a:p>
      </dsp:txBody>
      <dsp:txXfrm>
        <a:off x="0" y="4524596"/>
        <a:ext cx="6248400" cy="1130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39E6D-CC7A-432B-8CC3-729CBADC52F4}">
      <dsp:nvSpPr>
        <dsp:cNvPr id="0" name=""/>
        <dsp:cNvSpPr/>
      </dsp:nvSpPr>
      <dsp:spPr>
        <a:xfrm>
          <a:off x="1971638" y="1759"/>
          <a:ext cx="7886552" cy="9112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1" tIns="231470" rIns="153021" bIns="2314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Extract content of webpages by text density (noise is highly formatted, content is more text less formatting)</a:t>
          </a:r>
        </a:p>
      </dsp:txBody>
      <dsp:txXfrm>
        <a:off x="1971638" y="1759"/>
        <a:ext cx="7886552" cy="911299"/>
      </dsp:txXfrm>
    </dsp:sp>
    <dsp:sp modelId="{9DC3B4FE-79CC-4307-83AE-3BFD4A9F2D60}">
      <dsp:nvSpPr>
        <dsp:cNvPr id="0" name=""/>
        <dsp:cNvSpPr/>
      </dsp:nvSpPr>
      <dsp:spPr>
        <a:xfrm>
          <a:off x="0" y="1759"/>
          <a:ext cx="1971638" cy="9112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333" tIns="90016" rIns="104333" bIns="9001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Text Density</a:t>
          </a:r>
        </a:p>
      </dsp:txBody>
      <dsp:txXfrm>
        <a:off x="0" y="1759"/>
        <a:ext cx="1971638" cy="911299"/>
      </dsp:txXfrm>
    </dsp:sp>
    <dsp:sp modelId="{F70E2DE6-B927-4103-809E-8B9214826B6E}">
      <dsp:nvSpPr>
        <dsp:cNvPr id="0" name=""/>
        <dsp:cNvSpPr/>
      </dsp:nvSpPr>
      <dsp:spPr>
        <a:xfrm>
          <a:off x="1971638" y="967736"/>
          <a:ext cx="7886552" cy="911299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1" tIns="231470" rIns="153021" bIns="2314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Leverage DOM tree structure and jointly analyze webpages from same domain to detect template content across pages</a:t>
          </a:r>
        </a:p>
      </dsp:txBody>
      <dsp:txXfrm>
        <a:off x="1971638" y="967736"/>
        <a:ext cx="7886552" cy="911299"/>
      </dsp:txXfrm>
    </dsp:sp>
    <dsp:sp modelId="{B9179BBA-59FE-4CCB-8064-E067F95306E0}">
      <dsp:nvSpPr>
        <dsp:cNvPr id="0" name=""/>
        <dsp:cNvSpPr/>
      </dsp:nvSpPr>
      <dsp:spPr>
        <a:xfrm>
          <a:off x="0" y="967736"/>
          <a:ext cx="1971638" cy="911299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333" tIns="90016" rIns="104333" bIns="9001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DOM tree</a:t>
          </a:r>
        </a:p>
      </dsp:txBody>
      <dsp:txXfrm>
        <a:off x="0" y="967736"/>
        <a:ext cx="1971638" cy="911299"/>
      </dsp:txXfrm>
    </dsp:sp>
    <dsp:sp modelId="{C7FE7335-FE2A-4F1F-B9B9-9A7FAF84FDBE}">
      <dsp:nvSpPr>
        <dsp:cNvPr id="0" name=""/>
        <dsp:cNvSpPr/>
      </dsp:nvSpPr>
      <dsp:spPr>
        <a:xfrm>
          <a:off x="1971638" y="1933713"/>
          <a:ext cx="7886552" cy="911299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1" tIns="231470" rIns="153021" bIns="2314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Break down HTML into 0s (text) and 1s (HTML tags). Smoothen to find regions where text dominate vs where tags dominate</a:t>
          </a:r>
        </a:p>
      </dsp:txBody>
      <dsp:txXfrm>
        <a:off x="1971638" y="1933713"/>
        <a:ext cx="7886552" cy="911299"/>
      </dsp:txXfrm>
    </dsp:sp>
    <dsp:sp modelId="{CC0831AD-E7FF-46F7-9ED2-6DA84531683D}">
      <dsp:nvSpPr>
        <dsp:cNvPr id="0" name=""/>
        <dsp:cNvSpPr/>
      </dsp:nvSpPr>
      <dsp:spPr>
        <a:xfrm>
          <a:off x="0" y="1933713"/>
          <a:ext cx="1971638" cy="911299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333" tIns="90016" rIns="104333" bIns="9001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Smoothening</a:t>
          </a:r>
        </a:p>
      </dsp:txBody>
      <dsp:txXfrm>
        <a:off x="0" y="1933713"/>
        <a:ext cx="1971638" cy="911299"/>
      </dsp:txXfrm>
    </dsp:sp>
    <dsp:sp modelId="{1F5C6BCB-7D2A-4D3E-A6ED-D4B144B72EBA}">
      <dsp:nvSpPr>
        <dsp:cNvPr id="0" name=""/>
        <dsp:cNvSpPr/>
      </dsp:nvSpPr>
      <dsp:spPr>
        <a:xfrm>
          <a:off x="1971638" y="2899691"/>
          <a:ext cx="7886552" cy="9112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1" tIns="231470" rIns="153021" bIns="23147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SVM to independently classify blocks</a:t>
          </a:r>
        </a:p>
      </dsp:txBody>
      <dsp:txXfrm>
        <a:off x="1971638" y="2899691"/>
        <a:ext cx="7886552" cy="911299"/>
      </dsp:txXfrm>
    </dsp:sp>
    <dsp:sp modelId="{62A0BF81-A848-41AF-A4BE-CE9468C82F6B}">
      <dsp:nvSpPr>
        <dsp:cNvPr id="0" name=""/>
        <dsp:cNvSpPr/>
      </dsp:nvSpPr>
      <dsp:spPr>
        <a:xfrm>
          <a:off x="0" y="2899691"/>
          <a:ext cx="1971638" cy="91129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333" tIns="90016" rIns="104333" bIns="9001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Block level SVM</a:t>
          </a:r>
        </a:p>
      </dsp:txBody>
      <dsp:txXfrm>
        <a:off x="0" y="2899691"/>
        <a:ext cx="1971638" cy="911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8075-E8CE-4725-8934-B6CA95BCF9D0}">
      <dsp:nvSpPr>
        <dsp:cNvPr id="0" name=""/>
        <dsp:cNvSpPr/>
      </dsp:nvSpPr>
      <dsp:spPr>
        <a:xfrm>
          <a:off x="0" y="722941"/>
          <a:ext cx="624840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945" tIns="479044" rIns="48494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hlinkClick xmlns:r="http://schemas.openxmlformats.org/officeDocument/2006/relationships" r:id="rId1"/>
            </a:rPr>
            <a:t>https://cleaneval.sigwac.org.uk/</a:t>
          </a:r>
          <a:r>
            <a:rPr lang="en-US" sz="2300" kern="120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Has annotated webpages corresponding to news articles</a:t>
          </a:r>
        </a:p>
      </dsp:txBody>
      <dsp:txXfrm>
        <a:off x="0" y="722941"/>
        <a:ext cx="6248400" cy="1666350"/>
      </dsp:txXfrm>
    </dsp:sp>
    <dsp:sp modelId="{A17C030B-1D95-4782-9858-76BE60380967}">
      <dsp:nvSpPr>
        <dsp:cNvPr id="0" name=""/>
        <dsp:cNvSpPr/>
      </dsp:nvSpPr>
      <dsp:spPr>
        <a:xfrm>
          <a:off x="312420" y="383461"/>
          <a:ext cx="437388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CleanEval</a:t>
          </a:r>
        </a:p>
      </dsp:txBody>
      <dsp:txXfrm>
        <a:off x="345564" y="416605"/>
        <a:ext cx="4307592" cy="612672"/>
      </dsp:txXfrm>
    </dsp:sp>
    <dsp:sp modelId="{89BDC99C-9D09-4AB1-9EA6-BA84ED79CE7D}">
      <dsp:nvSpPr>
        <dsp:cNvPr id="0" name=""/>
        <dsp:cNvSpPr/>
      </dsp:nvSpPr>
      <dsp:spPr>
        <a:xfrm>
          <a:off x="0" y="2852971"/>
          <a:ext cx="6248400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945" tIns="479044" rIns="48494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hlinkClick xmlns:r="http://schemas.openxmlformats.org/officeDocument/2006/relationships" r:id="rId2"/>
            </a:rPr>
            <a:t>https://github.com/geodrome/page-signal</a:t>
          </a:r>
          <a:r>
            <a:rPr lang="en-US" sz="2300" kern="1200"/>
            <a:t> </a:t>
          </a:r>
        </a:p>
      </dsp:txBody>
      <dsp:txXfrm>
        <a:off x="0" y="2852971"/>
        <a:ext cx="6248400" cy="978075"/>
      </dsp:txXfrm>
    </dsp:sp>
    <dsp:sp modelId="{DE25A3EE-3742-4C17-ABBA-BB3018B32913}">
      <dsp:nvSpPr>
        <dsp:cNvPr id="0" name=""/>
        <dsp:cNvSpPr/>
      </dsp:nvSpPr>
      <dsp:spPr>
        <a:xfrm>
          <a:off x="312420" y="2513491"/>
          <a:ext cx="4373880" cy="678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L3S-GN1 Google news dataset</a:t>
          </a:r>
        </a:p>
      </dsp:txBody>
      <dsp:txXfrm>
        <a:off x="345564" y="2546635"/>
        <a:ext cx="4307592" cy="612672"/>
      </dsp:txXfrm>
    </dsp:sp>
    <dsp:sp modelId="{8446A1D6-CE88-4DBD-B918-3C93836616C0}">
      <dsp:nvSpPr>
        <dsp:cNvPr id="0" name=""/>
        <dsp:cNvSpPr/>
      </dsp:nvSpPr>
      <dsp:spPr>
        <a:xfrm>
          <a:off x="0" y="4294726"/>
          <a:ext cx="6248400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945" tIns="479044" rIns="48494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hlinkClick xmlns:r="http://schemas.openxmlformats.org/officeDocument/2006/relationships" r:id="rId3"/>
            </a:rPr>
            <a:t>https://github.com/seomoz/dragnet_data</a:t>
          </a:r>
          <a:r>
            <a:rPr lang="en-US" sz="2300" kern="1200"/>
            <a:t> </a:t>
          </a:r>
        </a:p>
      </dsp:txBody>
      <dsp:txXfrm>
        <a:off x="0" y="4294726"/>
        <a:ext cx="6248400" cy="978075"/>
      </dsp:txXfrm>
    </dsp:sp>
    <dsp:sp modelId="{47860C5F-385E-4204-9550-A83EE3C9E413}">
      <dsp:nvSpPr>
        <dsp:cNvPr id="0" name=""/>
        <dsp:cNvSpPr/>
      </dsp:nvSpPr>
      <dsp:spPr>
        <a:xfrm>
          <a:off x="312420" y="3955246"/>
          <a:ext cx="4373880" cy="678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Dragnet dataset</a:t>
          </a:r>
        </a:p>
      </dsp:txBody>
      <dsp:txXfrm>
        <a:off x="345564" y="3988390"/>
        <a:ext cx="4307592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0FEF1-B21B-407F-93C9-C03DAF2BAAAA}">
      <dsp:nvSpPr>
        <dsp:cNvPr id="0" name=""/>
        <dsp:cNvSpPr/>
      </dsp:nvSpPr>
      <dsp:spPr>
        <a:xfrm>
          <a:off x="0" y="0"/>
          <a:ext cx="4811268" cy="10181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a labelled dataset of &lt;HTML snippet, label&gt; tuples</a:t>
          </a:r>
        </a:p>
      </dsp:txBody>
      <dsp:txXfrm>
        <a:off x="29820" y="29820"/>
        <a:ext cx="3593508" cy="958487"/>
      </dsp:txXfrm>
    </dsp:sp>
    <dsp:sp modelId="{23605BFD-CEDE-4140-AA5C-DB1AD13B3993}">
      <dsp:nvSpPr>
        <dsp:cNvPr id="0" name=""/>
        <dsp:cNvSpPr/>
      </dsp:nvSpPr>
      <dsp:spPr>
        <a:xfrm>
          <a:off x="359283" y="1159533"/>
          <a:ext cx="4811268" cy="1018127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Train SVM or any other ML model on server (break dataset into training set + validation set + test set, train on training set, refine on validation, test on test set to get accuracy) using PY/Java/C++ code</a:t>
          </a:r>
        </a:p>
      </dsp:txBody>
      <dsp:txXfrm>
        <a:off x="389103" y="1189353"/>
        <a:ext cx="3730562" cy="958487"/>
      </dsp:txXfrm>
    </dsp:sp>
    <dsp:sp modelId="{1F31BC89-2D3B-4058-AFC1-FFDBBC3DF453}">
      <dsp:nvSpPr>
        <dsp:cNvPr id="0" name=""/>
        <dsp:cNvSpPr/>
      </dsp:nvSpPr>
      <dsp:spPr>
        <a:xfrm>
          <a:off x="718566" y="2319067"/>
          <a:ext cx="4811268" cy="101812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Download trained model and C++/JAR file on the client and call the APIs</a:t>
          </a:r>
        </a:p>
      </dsp:txBody>
      <dsp:txXfrm>
        <a:off x="748386" y="2348887"/>
        <a:ext cx="3730562" cy="958487"/>
      </dsp:txXfrm>
    </dsp:sp>
    <dsp:sp modelId="{F14438EC-552B-4F85-BB56-B551009B41BC}">
      <dsp:nvSpPr>
        <dsp:cNvPr id="0" name=""/>
        <dsp:cNvSpPr/>
      </dsp:nvSpPr>
      <dsp:spPr>
        <a:xfrm>
          <a:off x="1077848" y="3478601"/>
          <a:ext cx="4811268" cy="1018127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Client should call ML libraries (e.g. libSVM or tensorflow etc) to execute the prediction steps OR implement the library functions as part of client code</a:t>
          </a:r>
        </a:p>
      </dsp:txBody>
      <dsp:txXfrm>
        <a:off x="1107668" y="3508421"/>
        <a:ext cx="3730562" cy="958487"/>
      </dsp:txXfrm>
    </dsp:sp>
    <dsp:sp modelId="{AE84F285-FA4D-4EFD-9504-AAC9DF83FA76}">
      <dsp:nvSpPr>
        <dsp:cNvPr id="0" name=""/>
        <dsp:cNvSpPr/>
      </dsp:nvSpPr>
      <dsp:spPr>
        <a:xfrm>
          <a:off x="1437132" y="4638135"/>
          <a:ext cx="4811268" cy="101812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Latency should be &lt; acceptable threshold</a:t>
          </a:r>
        </a:p>
      </dsp:txBody>
      <dsp:txXfrm>
        <a:off x="1466952" y="4667955"/>
        <a:ext cx="3730562" cy="958487"/>
      </dsp:txXfrm>
    </dsp:sp>
    <dsp:sp modelId="{79BB1384-DF25-4AB7-B6E5-73A036C12073}">
      <dsp:nvSpPr>
        <dsp:cNvPr id="0" name=""/>
        <dsp:cNvSpPr/>
      </dsp:nvSpPr>
      <dsp:spPr>
        <a:xfrm>
          <a:off x="4149485" y="743798"/>
          <a:ext cx="661782" cy="66178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298386" y="743798"/>
        <a:ext cx="363980" cy="497991"/>
      </dsp:txXfrm>
    </dsp:sp>
    <dsp:sp modelId="{8990ABF8-F225-4414-B854-A7112BD5A323}">
      <dsp:nvSpPr>
        <dsp:cNvPr id="0" name=""/>
        <dsp:cNvSpPr/>
      </dsp:nvSpPr>
      <dsp:spPr>
        <a:xfrm>
          <a:off x="4508768" y="1903332"/>
          <a:ext cx="661782" cy="66178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657669" y="1903332"/>
        <a:ext cx="363980" cy="497991"/>
      </dsp:txXfrm>
    </dsp:sp>
    <dsp:sp modelId="{E602C071-12CC-497B-AC2F-4EF85F45074F}">
      <dsp:nvSpPr>
        <dsp:cNvPr id="0" name=""/>
        <dsp:cNvSpPr/>
      </dsp:nvSpPr>
      <dsp:spPr>
        <a:xfrm>
          <a:off x="4868051" y="3045897"/>
          <a:ext cx="661782" cy="66178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016952" y="3045897"/>
        <a:ext cx="363980" cy="497991"/>
      </dsp:txXfrm>
    </dsp:sp>
    <dsp:sp modelId="{8D42C838-9D00-4921-A7AA-B6D6B168626B}">
      <dsp:nvSpPr>
        <dsp:cNvPr id="0" name=""/>
        <dsp:cNvSpPr/>
      </dsp:nvSpPr>
      <dsp:spPr>
        <a:xfrm>
          <a:off x="5227334" y="4216744"/>
          <a:ext cx="661782" cy="66178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376235" y="4216744"/>
        <a:ext cx="363980" cy="4979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0A21-6490-4C92-9DC0-B7A63C032573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Parse webpage using BeautifulSoup</a:t>
          </a:r>
        </a:p>
      </dsp:txBody>
      <dsp:txXfrm>
        <a:off x="3080" y="1765067"/>
        <a:ext cx="2444055" cy="2053006"/>
      </dsp:txXfrm>
    </dsp:sp>
    <dsp:sp modelId="{DD760A4A-89F5-449C-A770-AA71F1DADD27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F87EF44D-1EAA-498D-B65B-6130403806FC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17934A-68D4-445D-A9AA-309489B0F686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features for each p block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(Word count, link density, text density)</a:t>
          </a:r>
        </a:p>
      </dsp:txBody>
      <dsp:txXfrm>
        <a:off x="2691541" y="1765067"/>
        <a:ext cx="2444055" cy="2053006"/>
      </dsp:txXfrm>
    </dsp:sp>
    <dsp:sp modelId="{357DFEB9-A979-47F4-A6AF-6C7BB7DC87EE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44771390-B414-40F7-B397-8B460137942C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6D1CD9-8EE5-4CF7-8638-82E9C2847CEF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SVM predict function to predict the output (1 / 0 for content / noise)</a:t>
          </a:r>
        </a:p>
      </dsp:txBody>
      <dsp:txXfrm>
        <a:off x="5380002" y="1765067"/>
        <a:ext cx="2444055" cy="2053006"/>
      </dsp:txXfrm>
    </dsp:sp>
    <dsp:sp modelId="{797CB6A8-E828-47FB-A6B4-112DC2CBC590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5AE435AD-827A-4A36-BBF0-AAD6602C670B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744D13-015A-4739-8CA8-833FD3B55D83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fresh HTML page </a:t>
          </a:r>
          <a:r>
            <a:rPr lang="en-US" sz="1900" kern="1200" dirty="0">
              <a:sym typeface="Wingdings" panose="05000000000000000000" pitchFamily="2" charset="2"/>
            </a:rPr>
            <a:t></a:t>
          </a:r>
          <a:r>
            <a:rPr lang="en-US" sz="1900" kern="1200" dirty="0"/>
            <a:t> Include p block if it is content, ignore if noise </a:t>
          </a:r>
        </a:p>
      </dsp:txBody>
      <dsp:txXfrm>
        <a:off x="8068463" y="1765067"/>
        <a:ext cx="2444055" cy="2053006"/>
      </dsp:txXfrm>
    </dsp:sp>
    <dsp:sp modelId="{CE8C7356-BB36-4121-9776-EFE2B7A25F84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A763BABE-A3B4-40B3-B077-8E5F2CCDCE3F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9402-C0F7-43EE-B73D-BF826E6B2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63471-12D1-4B40-9817-860C80652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B3FC3-A029-4813-A646-9C053FA1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19C3A-480A-4033-B9F3-8715CF27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A574A-87DD-46F9-9FC1-A6F874D7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B389-4795-4099-B9F6-0A8F34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E6106-BE0A-4B00-845D-6F366121C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4A57-8231-487B-8E05-5B0FAEC2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296C-B6D9-4FBB-9197-604DE10D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22043-ED43-4448-8B00-840AECE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667DB-6CF5-4B93-8F04-78F73F11D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AA9F2-B975-4D02-928B-D0DB24F80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9846-E376-449E-9C9B-94A3E152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6151B-C3B4-4593-A2C3-ED0C08E9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C7064-9562-4B82-BE47-0CE4CEAC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6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91E4-2F06-4A04-A535-3ACF3E82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07DB-6AF2-421E-8276-0585FE31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87F2-91EF-4D3B-995E-AA300F93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1E35A-079C-49CA-BD51-BAB6FC47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11ED-CB36-4896-94B8-E966B734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6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48CD-D45F-46C9-8F75-E9096AA8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14320-3D04-4CAB-A18A-71031B95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AC9F-0B3C-4E13-A8DF-F573BFC9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649D4-E06B-4D36-855F-88F5D85C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DEF99-8E55-4CDD-8DB0-B99067D2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7449-0E21-44B3-BE51-95A03313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A6B4-D866-45D4-8A2D-7EEA476CE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B922B-036B-47A8-96A6-E3475EB37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4CD04-6FE2-4219-BDF2-EB2EC23E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BE19-6608-4389-BE95-FEEDE0D1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AE776-4026-47F7-B57B-6BD45238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1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501E-B2CF-4B3C-A480-0D8F4C9D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F96E-1D52-4AAC-B030-727F0885C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CF826-7B0A-40BE-BF2F-B53FB950B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DCCD1-0625-4DCA-BB32-6AFA4264E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8CE8C-06E0-449C-8EAA-94C8B0D71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73000-2221-411A-8D03-C63A7C2C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E695F-189C-4431-BA6C-77970ECC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E70DE-A124-4B0F-8DAC-814F25D1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4E1E-3AAD-4495-B329-E636116E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839E6-3A8E-413D-89C1-D8793014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75A0A-A041-4899-BBA2-8DD78806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C9B58-9BF6-4158-A05E-0EDC24A0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3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F20AA-7735-41AB-A4EB-34B196DC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7E51-DBE2-4228-BAFC-4EC50B1F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2EB4-43BF-4934-AF07-369BA00D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85BB-B49F-42A6-9826-A0C406A3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6A76-1B4E-4A17-AA0F-83079A2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E243F-044F-4DB8-8ABF-A7E90570C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EFBAC-CF66-4719-BB28-A115AA40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8F761-31C7-49C5-916D-9399D40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5BDD2-1D02-4AE0-9F66-490C697D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9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5B84-B650-4CB7-BF88-99E8E3C5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4ECC7-4445-488A-8C18-512556936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72255-5451-4691-9BF5-D921C4ABE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F606C-FAA2-4370-A89A-92CBF0B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9CF3A-2F40-4ACA-9D3B-439DF90E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D70F5-1668-41D8-BEF9-2D32645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5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EBCF-0FE6-432D-AAE8-8797CDD2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740C-5789-4E40-845D-5D91ACF6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A7D6-D009-40C8-9308-7A7A96A9F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548B6-1571-489C-93F3-6059B1644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C2D48-218C-40AB-8BC6-0D21DE3A7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6C687-FAF9-40CC-9B4C-20A66C92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93521"/>
          </a:xfrm>
        </p:spPr>
        <p:txBody>
          <a:bodyPr>
            <a:normAutofit/>
          </a:bodyPr>
          <a:lstStyle/>
          <a:p>
            <a:r>
              <a:rPr lang="en-US" sz="5800" dirty="0"/>
              <a:t>Machine learning 101 </a:t>
            </a:r>
            <a:br>
              <a:rPr lang="en-US" sz="5800" dirty="0"/>
            </a:br>
            <a:br>
              <a:rPr lang="en-US" sz="5800" dirty="0"/>
            </a:br>
            <a:r>
              <a:rPr lang="en-US" sz="5800" dirty="0"/>
              <a:t>Session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5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C2EC-7F1A-49B3-B283-62F421A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use case: Reading View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DF69-78E0-48C8-B85D-F8366F87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When the browser loads a new webpage, it passes each HTML snippet to the trained model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The trained model then classifies the HTML snippet and labels it as ‘Data’ or ‘Noise’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400" dirty="0"/>
              <a:t>The Reading View then decides whether to render the snippet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FFDA-8CC4-4614-A60F-2B30EBBE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15" y="4132904"/>
            <a:ext cx="2014924" cy="11333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7D497D6-1D50-458C-9B9D-608722B82232}"/>
              </a:ext>
            </a:extLst>
          </p:cNvPr>
          <p:cNvSpPr/>
          <p:nvPr/>
        </p:nvSpPr>
        <p:spPr>
          <a:xfrm>
            <a:off x="4774084" y="4699601"/>
            <a:ext cx="537883" cy="213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1B4D08F-721B-4B58-A7B4-74C4FC6AAFBD}"/>
              </a:ext>
            </a:extLst>
          </p:cNvPr>
          <p:cNvSpPr/>
          <p:nvPr/>
        </p:nvSpPr>
        <p:spPr>
          <a:xfrm>
            <a:off x="7549134" y="4611243"/>
            <a:ext cx="649850" cy="176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60667-57A1-47F8-9EA4-408CD33CDDF8}"/>
              </a:ext>
            </a:extLst>
          </p:cNvPr>
          <p:cNvSpPr/>
          <p:nvPr/>
        </p:nvSpPr>
        <p:spPr>
          <a:xfrm>
            <a:off x="8429825" y="4351899"/>
            <a:ext cx="1307275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Trained Machine learning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0AF7D-5BE6-41FE-AD71-02CBAAC74EC9}"/>
              </a:ext>
            </a:extLst>
          </p:cNvPr>
          <p:cNvSpPr txBox="1"/>
          <p:nvPr/>
        </p:nvSpPr>
        <p:spPr>
          <a:xfrm>
            <a:off x="2742634" y="5247347"/>
            <a:ext cx="1621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HTML page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001057-0B05-4F23-B281-AA9F058DE513}"/>
              </a:ext>
            </a:extLst>
          </p:cNvPr>
          <p:cNvSpPr/>
          <p:nvPr/>
        </p:nvSpPr>
        <p:spPr>
          <a:xfrm rot="10800000">
            <a:off x="7563199" y="4883066"/>
            <a:ext cx="649850" cy="176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A7151-CC48-4C32-8A4D-93BC8AA3492D}"/>
              </a:ext>
            </a:extLst>
          </p:cNvPr>
          <p:cNvSpPr txBox="1"/>
          <p:nvPr/>
        </p:nvSpPr>
        <p:spPr>
          <a:xfrm>
            <a:off x="7590217" y="433046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C31BC-156B-4EE1-892B-6E6F3F5AB3A9}"/>
              </a:ext>
            </a:extLst>
          </p:cNvPr>
          <p:cNvSpPr txBox="1"/>
          <p:nvPr/>
        </p:nvSpPr>
        <p:spPr>
          <a:xfrm>
            <a:off x="7380547" y="5012342"/>
            <a:ext cx="107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Label </a:t>
            </a:r>
          </a:p>
          <a:p>
            <a:pPr algn="ctr"/>
            <a:r>
              <a:rPr lang="en-US" sz="1400" dirty="0"/>
              <a:t>(data/noise)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31028C5-923C-4A46-80B1-7FC22186C651}"/>
              </a:ext>
            </a:extLst>
          </p:cNvPr>
          <p:cNvSpPr/>
          <p:nvPr/>
        </p:nvSpPr>
        <p:spPr>
          <a:xfrm>
            <a:off x="6340730" y="5167741"/>
            <a:ext cx="186885" cy="525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6D8DBD-C7E7-45A6-B819-01079E3B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68" y="5731416"/>
            <a:ext cx="1738324" cy="977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DDA987-3D24-4BFE-9416-1DE93D6744E7}"/>
              </a:ext>
            </a:extLst>
          </p:cNvPr>
          <p:cNvSpPr txBox="1"/>
          <p:nvPr/>
        </p:nvSpPr>
        <p:spPr>
          <a:xfrm>
            <a:off x="7148367" y="5965528"/>
            <a:ext cx="77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Reading</a:t>
            </a:r>
          </a:p>
          <a:p>
            <a:pPr algn="ctr"/>
            <a:r>
              <a:rPr lang="en-US" sz="1400" dirty="0"/>
              <a:t>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00E10-4C39-4446-9D3C-0AFCCCFD5E5B}"/>
              </a:ext>
            </a:extLst>
          </p:cNvPr>
          <p:cNvSpPr txBox="1"/>
          <p:nvPr/>
        </p:nvSpPr>
        <p:spPr>
          <a:xfrm>
            <a:off x="5609917" y="4514495"/>
            <a:ext cx="1163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346058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2A8E-ABF3-4A2C-8569-61F4C430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sz="4100" dirty="0"/>
              <a:t>Reading View ML 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8A27F6-F5CE-429B-A690-B8353C904E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150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4546-DED0-4338-B3D0-31A4B197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 ML solution for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7A751-658C-4F82-87C9-501BA0C37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</a:t>
            </a:r>
            <a:r>
              <a:rPr lang="en-US" b="1" dirty="0"/>
              <a:t>classification problem </a:t>
            </a:r>
            <a:r>
              <a:rPr lang="en-US" dirty="0">
                <a:sym typeface="Wingdings" panose="05000000000000000000" pitchFamily="2" charset="2"/>
              </a:rPr>
              <a:t> Classify each DOM element as noise or content</a:t>
            </a:r>
            <a:endParaRPr lang="en-US" dirty="0"/>
          </a:p>
          <a:p>
            <a:r>
              <a:rPr lang="en-US" dirty="0"/>
              <a:t>First step is to create a labelled dataset of </a:t>
            </a:r>
            <a:r>
              <a:rPr lang="en-US" b="1" dirty="0"/>
              <a:t>&lt;features, label&gt;</a:t>
            </a:r>
          </a:p>
          <a:p>
            <a:r>
              <a:rPr lang="en-US" b="1" dirty="0"/>
              <a:t>Features</a:t>
            </a:r>
            <a:r>
              <a:rPr lang="en-US" dirty="0"/>
              <a:t> can be: number of words, number of links, text density, link density, position of the element, link density of previous element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5003-BC6A-44A7-BACC-4BC1B5F4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8" y="4379154"/>
            <a:ext cx="3369421" cy="192853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6F7792-B376-429C-B4BB-F872A0AFE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53773"/>
              </p:ext>
            </p:extLst>
          </p:nvPr>
        </p:nvGraphicFramePr>
        <p:xfrm>
          <a:off x="5438320" y="4707847"/>
          <a:ext cx="2810640" cy="1292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7163">
                  <a:extLst>
                    <a:ext uri="{9D8B030D-6E8A-4147-A177-3AD203B41FA5}">
                      <a16:colId xmlns:a16="http://schemas.microsoft.com/office/drawing/2014/main" val="3066948242"/>
                    </a:ext>
                  </a:extLst>
                </a:gridCol>
                <a:gridCol w="473477">
                  <a:extLst>
                    <a:ext uri="{9D8B030D-6E8A-4147-A177-3AD203B41FA5}">
                      <a16:colId xmlns:a16="http://schemas.microsoft.com/office/drawing/2014/main" val="3393111222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HTML Code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13378"/>
                  </a:ext>
                </a:extLst>
              </a:tr>
              <a:tr h="261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&lt; ...Snippet 1 ..&gt;&lt;/Snippet 1&gt;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293631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&lt; ...Snippet 2 ..&gt;&lt;/Snippet 2&gt;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Noise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9607191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&lt; ...Snippet 3 ..&gt;&lt;/Snippet 3&gt;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5948599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&lt; ...Snippet 4 ..&gt;&lt;/Snippet 4&gt;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Noise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9172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767D2A-16AF-4374-ACBC-A6B00E518CB5}"/>
              </a:ext>
            </a:extLst>
          </p:cNvPr>
          <p:cNvSpPr txBox="1"/>
          <p:nvPr/>
        </p:nvSpPr>
        <p:spPr>
          <a:xfrm>
            <a:off x="2029032" y="6370157"/>
            <a:ext cx="133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pages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1E16A0C-18AF-4AE5-8B5B-028724EC9B5C}"/>
              </a:ext>
            </a:extLst>
          </p:cNvPr>
          <p:cNvSpPr/>
          <p:nvPr/>
        </p:nvSpPr>
        <p:spPr>
          <a:xfrm>
            <a:off x="4481852" y="5250210"/>
            <a:ext cx="649850" cy="360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6616E4A-E546-438D-B492-AB958B131A59}"/>
              </a:ext>
            </a:extLst>
          </p:cNvPr>
          <p:cNvSpPr/>
          <p:nvPr/>
        </p:nvSpPr>
        <p:spPr>
          <a:xfrm>
            <a:off x="8613321" y="5250210"/>
            <a:ext cx="649850" cy="360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EC0B6-D91D-4C96-8F21-8FC69CB81458}"/>
              </a:ext>
            </a:extLst>
          </p:cNvPr>
          <p:cNvSpPr/>
          <p:nvPr/>
        </p:nvSpPr>
        <p:spPr>
          <a:xfrm>
            <a:off x="9529731" y="4973220"/>
            <a:ext cx="1307275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Trained Machine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E3DB4-FF3F-49D9-B6AF-6799F2D493CD}"/>
              </a:ext>
            </a:extLst>
          </p:cNvPr>
          <p:cNvSpPr txBox="1"/>
          <p:nvPr/>
        </p:nvSpPr>
        <p:spPr>
          <a:xfrm>
            <a:off x="8384592" y="4587221"/>
            <a:ext cx="100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Algo</a:t>
            </a:r>
            <a:endParaRPr lang="en-US" dirty="0"/>
          </a:p>
          <a:p>
            <a:pPr algn="ctr"/>
            <a:r>
              <a:rPr lang="en-US" dirty="0"/>
              <a:t>E.g.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B3FF6-4AD0-4C61-8F86-0D7A74D30E15}"/>
              </a:ext>
            </a:extLst>
          </p:cNvPr>
          <p:cNvSpPr txBox="1"/>
          <p:nvPr/>
        </p:nvSpPr>
        <p:spPr>
          <a:xfrm>
            <a:off x="6176791" y="6012473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Labelled data</a:t>
            </a:r>
          </a:p>
        </p:txBody>
      </p:sp>
    </p:spTree>
    <p:extLst>
      <p:ext uri="{BB962C8B-B14F-4D97-AF65-F5344CB8AC3E}">
        <p14:creationId xmlns:p14="http://schemas.microsoft.com/office/powerpoint/2010/main" val="323723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D8372D-42CB-48E4-84B8-7D9F042F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1. Create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9E5FB-C2A1-4AD2-AF8C-CDC7BB8D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 fontScale="92500"/>
          </a:bodyPr>
          <a:lstStyle/>
          <a:p>
            <a:r>
              <a:rPr lang="en-US" sz="2000" dirty="0"/>
              <a:t>1000 HTML pages from Mozilla Firefox test bed </a:t>
            </a:r>
          </a:p>
          <a:p>
            <a:r>
              <a:rPr lang="en-US" sz="2000" dirty="0"/>
              <a:t>Parse each page using </a:t>
            </a:r>
            <a:r>
              <a:rPr lang="en-US" sz="2000" dirty="0" err="1"/>
              <a:t>BeautifulSoup</a:t>
            </a:r>
            <a:r>
              <a:rPr lang="en-US" sz="2000" dirty="0"/>
              <a:t> Python library</a:t>
            </a:r>
          </a:p>
          <a:p>
            <a:r>
              <a:rPr lang="en-US" sz="2000" dirty="0"/>
              <a:t>Break each page into &lt;p&gt; tags (add more tags later)</a:t>
            </a:r>
          </a:p>
          <a:p>
            <a:r>
              <a:rPr lang="en-US" sz="2000" dirty="0"/>
              <a:t>Compute text density, word count, link density </a:t>
            </a:r>
            <a:r>
              <a:rPr lang="en-US" sz="2000" dirty="0" err="1"/>
              <a:t>etc</a:t>
            </a:r>
            <a:r>
              <a:rPr lang="en-US" sz="2000" dirty="0"/>
              <a:t> from each p block</a:t>
            </a:r>
          </a:p>
          <a:p>
            <a:r>
              <a:rPr lang="en-US" sz="2000" dirty="0"/>
              <a:t> Write to dataset CSV file as vector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/>
              <a:t>//files/</a:t>
            </a:r>
            <a:r>
              <a:rPr lang="en-US" sz="1300" dirty="0" err="1"/>
              <a:t>en-US_converted</a:t>
            </a:r>
            <a:r>
              <a:rPr lang="en-US" sz="1300" dirty="0"/>
              <a:t>/3d-car-shows.com_899c907926f3ad6a4db1de243f4bd5fb.htm,26,0,0,0,1.0,0.0</a:t>
            </a:r>
          </a:p>
          <a:p>
            <a:pPr marL="0" indent="0">
              <a:buNone/>
            </a:pPr>
            <a:r>
              <a:rPr lang="en-US" sz="1300" dirty="0"/>
              <a:t>//files/</a:t>
            </a:r>
            <a:r>
              <a:rPr lang="en-US" sz="1300" dirty="0" err="1"/>
              <a:t>en-US_converted</a:t>
            </a:r>
            <a:r>
              <a:rPr lang="en-US" sz="1300" dirty="0"/>
              <a:t>/3d-car-shows.com_fc5ac5346350c9b360b3724c20b6a86b.htm,47,0,0,0,1.0,0.0</a:t>
            </a:r>
          </a:p>
          <a:p>
            <a:pPr marL="0" indent="0">
              <a:buNone/>
            </a:pPr>
            <a:r>
              <a:rPr lang="en-US" sz="1300" dirty="0"/>
              <a:t>//files/</a:t>
            </a:r>
            <a:r>
              <a:rPr lang="en-US" sz="1300" dirty="0" err="1"/>
              <a:t>en-US_converted</a:t>
            </a:r>
            <a:r>
              <a:rPr lang="en-US" sz="1300" dirty="0"/>
              <a:t>/49ers.pressdemocrat.com_94cd26b23cf2a686c25c80b2a37388d9.htm,28,0,0,1,0.97,0.03</a:t>
            </a:r>
          </a:p>
          <a:p>
            <a:pPr marL="0" indent="0">
              <a:buNone/>
            </a:pPr>
            <a:r>
              <a:rPr lang="en-US" sz="1300" dirty="0"/>
              <a:t>//files/</a:t>
            </a:r>
            <a:r>
              <a:rPr lang="en-US" sz="1300" dirty="0" err="1"/>
              <a:t>en-US_converted</a:t>
            </a:r>
            <a:r>
              <a:rPr lang="en-US" sz="1300" dirty="0"/>
              <a:t>/620wtmj.com_a3c777abce9c44b20fca6c2a08d3470f.htm,6,0,0,2,0.75,0.25</a:t>
            </a:r>
          </a:p>
          <a:p>
            <a:pPr marL="0" indent="0">
              <a:buNone/>
            </a:pPr>
            <a:r>
              <a:rPr lang="en-US" sz="1300" dirty="0"/>
              <a:t>//files/</a:t>
            </a:r>
            <a:r>
              <a:rPr lang="en-US" sz="1300" dirty="0" err="1"/>
              <a:t>en-US_converted</a:t>
            </a:r>
            <a:r>
              <a:rPr lang="en-US" sz="1300" dirty="0"/>
              <a:t>/9and10news.com_28ab5357f7888f347ae4c329c95d8453.htm,28,0,0,0,1.0,0.0</a:t>
            </a:r>
          </a:p>
          <a:p>
            <a:pPr marL="0" indent="0">
              <a:buNone/>
            </a:pPr>
            <a:r>
              <a:rPr lang="en-US" sz="1300" dirty="0"/>
              <a:t>//files/</a:t>
            </a:r>
            <a:r>
              <a:rPr lang="en-US" sz="1300" dirty="0" err="1"/>
              <a:t>en-US_converted</a:t>
            </a:r>
            <a:r>
              <a:rPr lang="en-US" sz="1300" dirty="0"/>
              <a:t>/9news.com_b766c07e450f2651236b45bb4aa0cd0d.htm,2,0,0,0,1.0,0.0</a:t>
            </a:r>
          </a:p>
        </p:txBody>
      </p:sp>
    </p:spTree>
    <p:extLst>
      <p:ext uri="{BB962C8B-B14F-4D97-AF65-F5344CB8AC3E}">
        <p14:creationId xmlns:p14="http://schemas.microsoft.com/office/powerpoint/2010/main" val="162630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D8372D-42CB-48E4-84B8-7D9F042F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2. Label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9E5FB-C2A1-4AD2-AF8C-CDC7BB8D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each line in the dataset, manually label as 1/0 (content or noise)</a:t>
            </a:r>
          </a:p>
          <a:p>
            <a:r>
              <a:rPr lang="en-US" sz="2000" dirty="0"/>
              <a:t>Can use an automated tool for the purpose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dirty="0"/>
              <a:t>&lt;p&gt;According to Matt </a:t>
            </a:r>
            <a:r>
              <a:rPr lang="en-US" sz="1400" dirty="0" err="1"/>
              <a:t>Maiocco</a:t>
            </a:r>
            <a:r>
              <a:rPr lang="en-US" sz="1400" dirty="0"/>
              <a:t>, Ahmad Brooks will count $2.85 million against the 49ers’ salary cap in 2012. For all the figures of Brooks’ deal, &lt;a </a:t>
            </a:r>
            <a:r>
              <a:rPr lang="en-US" sz="1400" dirty="0" err="1"/>
              <a:t>href</a:t>
            </a:r>
            <a:r>
              <a:rPr lang="en-US" sz="1400" dirty="0"/>
              <a:t>="http://www.csnbayarea.com/blog/niners-talk/post/Brooks-deal-counts-285-million-against-2?blockID=661356&amp;amp;feedID=2800"&gt;read Matty’s article here&lt;/a&gt;.&lt;/p&gt;</a:t>
            </a:r>
          </a:p>
          <a:p>
            <a:pPr marL="0" indent="0">
              <a:buNone/>
            </a:pPr>
            <a:r>
              <a:rPr lang="en-US" sz="1400" dirty="0"/>
              <a:t>html file found:         49ers.pressdemocrat.com_94cd26b23cf2a686c25c80b2a37388d9.htm</a:t>
            </a:r>
          </a:p>
          <a:p>
            <a:pPr marL="0" indent="0">
              <a:buNone/>
            </a:pPr>
            <a:r>
              <a:rPr lang="en-US" sz="1400" dirty="0"/>
              <a:t>Number of words = 28</a:t>
            </a:r>
          </a:p>
          <a:p>
            <a:pPr marL="0" indent="0">
              <a:buNone/>
            </a:pPr>
            <a:r>
              <a:rPr lang="en-US" sz="1400" dirty="0"/>
              <a:t>number of links and inputs and scripts= 1</a:t>
            </a:r>
          </a:p>
          <a:p>
            <a:pPr marL="0" indent="0">
              <a:buNone/>
            </a:pPr>
            <a:r>
              <a:rPr lang="en-US" sz="1400" dirty="0"/>
              <a:t>link density =  0.034482758620689655</a:t>
            </a:r>
          </a:p>
          <a:p>
            <a:pPr marL="0" indent="0">
              <a:buNone/>
            </a:pPr>
            <a:r>
              <a:rPr lang="en-US" sz="1400" dirty="0"/>
              <a:t>text density =  0.9655172413793104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2000" b="1" dirty="0"/>
              <a:t>//files/49ers.pressdemocrat.com_94cd26b23cf2a686c25c80b2a37388d9.htm,28,0,0,1,0.97,0.03, 1 (label)</a:t>
            </a:r>
          </a:p>
        </p:txBody>
      </p:sp>
    </p:spTree>
    <p:extLst>
      <p:ext uri="{BB962C8B-B14F-4D97-AF65-F5344CB8AC3E}">
        <p14:creationId xmlns:p14="http://schemas.microsoft.com/office/powerpoint/2010/main" val="80888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41A0CE-C977-4896-9480-59D1F3B0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3. Train SVM model and save to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DDFF-234D-4382-8DCE-640CA30F2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Take labelled dataset CSV file</a:t>
            </a:r>
          </a:p>
          <a:p>
            <a:r>
              <a:rPr lang="en-US" sz="2000" dirty="0"/>
              <a:t>Train linear SVM model and save to disk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df = </a:t>
            </a:r>
            <a:r>
              <a:rPr lang="en-US" sz="1700" i="1" dirty="0" err="1"/>
              <a:t>pd.read_csv</a:t>
            </a:r>
            <a:r>
              <a:rPr lang="en-US" sz="1700" i="1" dirty="0"/>
              <a:t>(</a:t>
            </a:r>
            <a:r>
              <a:rPr lang="en-US" sz="1700" i="1" dirty="0" err="1"/>
              <a:t>dataset_path</a:t>
            </a:r>
            <a:r>
              <a:rPr lang="en-US" sz="1700" i="1" dirty="0"/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header=None,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names=['</a:t>
            </a:r>
            <a:r>
              <a:rPr lang="en-US" sz="1700" i="1" dirty="0" err="1"/>
              <a:t>url</a:t>
            </a:r>
            <a:r>
              <a:rPr lang="en-US" sz="1700" i="1" dirty="0"/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</a:t>
            </a:r>
            <a:r>
              <a:rPr lang="en-US" sz="1700" i="1" dirty="0" err="1"/>
              <a:t>word_count</a:t>
            </a:r>
            <a:r>
              <a:rPr lang="en-US" sz="1700" i="1" dirty="0"/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</a:t>
            </a:r>
            <a:r>
              <a:rPr lang="en-US" sz="1700" i="1" dirty="0" err="1"/>
              <a:t>input_count</a:t>
            </a:r>
            <a:r>
              <a:rPr lang="en-US" sz="1700" i="1" dirty="0"/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</a:t>
            </a:r>
            <a:r>
              <a:rPr lang="en-US" sz="1700" i="1" dirty="0" err="1"/>
              <a:t>script_count</a:t>
            </a:r>
            <a:r>
              <a:rPr lang="en-US" sz="1700" i="1" dirty="0"/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</a:t>
            </a:r>
            <a:r>
              <a:rPr lang="en-US" sz="1700" i="1" dirty="0" err="1"/>
              <a:t>link_input_script_count</a:t>
            </a:r>
            <a:r>
              <a:rPr lang="en-US" sz="1700" i="1" dirty="0"/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</a:t>
            </a:r>
            <a:r>
              <a:rPr lang="en-US" sz="1700" i="1" dirty="0" err="1"/>
              <a:t>text_density</a:t>
            </a:r>
            <a:r>
              <a:rPr lang="en-US" sz="1700" i="1" dirty="0"/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</a:t>
            </a:r>
            <a:r>
              <a:rPr lang="en-US" sz="1700" i="1" dirty="0" err="1"/>
              <a:t>link_density</a:t>
            </a:r>
            <a:r>
              <a:rPr lang="en-US" sz="1700" i="1" dirty="0"/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                            'label’])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X = df[</a:t>
            </a:r>
            <a:r>
              <a:rPr lang="en-US" sz="1700" i="1" dirty="0" err="1"/>
              <a:t>df.columns</a:t>
            </a:r>
            <a:r>
              <a:rPr lang="en-US" sz="1700" i="1" dirty="0"/>
              <a:t>[1:7]]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y= df[</a:t>
            </a:r>
            <a:r>
              <a:rPr lang="en-US" sz="1700" i="1" dirty="0" err="1"/>
              <a:t>df.columns</a:t>
            </a:r>
            <a:r>
              <a:rPr lang="en-US" sz="1700" i="1" dirty="0"/>
              <a:t>[7]] #predicted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 err="1"/>
              <a:t>x_train</a:t>
            </a:r>
            <a:r>
              <a:rPr lang="en-US" sz="1700" i="1" dirty="0"/>
              <a:t>, </a:t>
            </a:r>
            <a:r>
              <a:rPr lang="en-US" sz="1700" i="1" dirty="0" err="1"/>
              <a:t>x_test</a:t>
            </a:r>
            <a:r>
              <a:rPr lang="en-US" sz="1700" i="1" dirty="0"/>
              <a:t>, </a:t>
            </a:r>
            <a:r>
              <a:rPr lang="en-US" sz="1700" i="1" dirty="0" err="1"/>
              <a:t>y_train</a:t>
            </a:r>
            <a:r>
              <a:rPr lang="en-US" sz="1700" i="1" dirty="0"/>
              <a:t>, </a:t>
            </a:r>
            <a:r>
              <a:rPr lang="en-US" sz="1700" i="1" dirty="0" err="1"/>
              <a:t>y_test</a:t>
            </a:r>
            <a:r>
              <a:rPr lang="en-US" sz="1700" i="1" dirty="0"/>
              <a:t> = </a:t>
            </a:r>
            <a:r>
              <a:rPr lang="en-US" sz="1700" i="1" dirty="0" err="1"/>
              <a:t>train_test_split</a:t>
            </a:r>
            <a:r>
              <a:rPr lang="en-US" sz="1700" i="1" dirty="0"/>
              <a:t>(X, y, </a:t>
            </a:r>
            <a:r>
              <a:rPr lang="en-US" sz="1700" i="1" dirty="0" err="1"/>
              <a:t>test_size</a:t>
            </a:r>
            <a:r>
              <a:rPr lang="en-US" sz="1700" i="1" dirty="0"/>
              <a:t>=0.2, </a:t>
            </a:r>
            <a:r>
              <a:rPr lang="en-US" sz="1700" i="1" dirty="0" err="1"/>
              <a:t>random_state</a:t>
            </a:r>
            <a:r>
              <a:rPr lang="en-US" sz="1700" i="1" dirty="0"/>
              <a:t>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/>
              <a:t>print('Result with linear SVM')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 err="1"/>
              <a:t>linearsvm</a:t>
            </a:r>
            <a:r>
              <a:rPr lang="en-US" sz="1700" i="1" dirty="0"/>
              <a:t> = </a:t>
            </a:r>
            <a:r>
              <a:rPr lang="en-US" sz="1700" i="1" dirty="0" err="1"/>
              <a:t>svm.LinearSVC</a:t>
            </a:r>
            <a:r>
              <a:rPr lang="en-US" sz="1700" i="1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 err="1"/>
              <a:t>linearsvm.fit</a:t>
            </a:r>
            <a:r>
              <a:rPr lang="en-US" sz="1700" i="1" dirty="0"/>
              <a:t>(</a:t>
            </a:r>
            <a:r>
              <a:rPr lang="en-US" sz="1700" i="1" dirty="0" err="1"/>
              <a:t>x_train</a:t>
            </a:r>
            <a:r>
              <a:rPr lang="en-US" sz="1700" i="1" dirty="0"/>
              <a:t>, </a:t>
            </a:r>
            <a:r>
              <a:rPr lang="en-US" sz="1700" i="1" dirty="0" err="1"/>
              <a:t>y_train</a:t>
            </a:r>
            <a:r>
              <a:rPr lang="en-US" sz="1700" i="1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dirty="0" err="1"/>
              <a:t>save_model_pickle</a:t>
            </a:r>
            <a:r>
              <a:rPr lang="en-US" sz="1700" i="1" dirty="0"/>
              <a:t>(</a:t>
            </a:r>
            <a:r>
              <a:rPr lang="en-US" sz="1700" i="1" dirty="0" err="1"/>
              <a:t>linearsvm</a:t>
            </a:r>
            <a:r>
              <a:rPr lang="en-US" sz="1700" i="1" dirty="0"/>
              <a:t>, </a:t>
            </a:r>
            <a:r>
              <a:rPr lang="en-US" sz="1700" i="1" dirty="0" err="1"/>
              <a:t>model_pickle_filename</a:t>
            </a:r>
            <a:r>
              <a:rPr lang="en-US" sz="17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554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498C-48BA-4F28-BEE5-35B470074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4. Predict for a fresh webpage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B563DD9-6856-40B5-98C3-D4C089324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1668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53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DD48A3-DDE5-494D-ADB6-7068A06C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3A383-AD90-4AB7-8668-32CCE5DB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90" y="1498246"/>
            <a:ext cx="9213819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1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6DB70A-39B9-4F04-B369-2A7226A99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ML: Business Impact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8AFB5B-06AD-4757-8081-354EB21B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00277"/>
            <a:ext cx="3425609" cy="2012544"/>
          </a:xfrm>
          <a:prstGeom prst="rect">
            <a:avLst/>
          </a:prstGeom>
        </p:spPr>
      </p:pic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7906AD19-7854-4EA6-9439-EB8F160A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461093"/>
            <a:ext cx="3433324" cy="16909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F7EB53-1913-4DE7-A2AC-139DD710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882259"/>
            <a:ext cx="3423916" cy="289320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65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2D061-883A-48D3-837D-5792F11D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Web application of ML: extraction 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CAD7812-92F1-4E90-831A-FC4DC359B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12027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38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188F-8E89-452F-BD2B-4548BB7A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View in browsers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1373F-4C9B-4FE8-B82A-356AFF4D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54" y="2630145"/>
            <a:ext cx="3756720" cy="211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50D0F-BEB7-4D2F-8047-C65E35DE5A3A}"/>
              </a:ext>
            </a:extLst>
          </p:cNvPr>
          <p:cNvSpPr txBox="1"/>
          <p:nvPr/>
        </p:nvSpPr>
        <p:spPr>
          <a:xfrm>
            <a:off x="1637041" y="4743300"/>
            <a:ext cx="92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05232-5CAC-406D-AB86-A92ED3FD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68" y="1488766"/>
            <a:ext cx="3756719" cy="211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F76CD-190A-447E-ADED-7F8F58B31438}"/>
              </a:ext>
            </a:extLst>
          </p:cNvPr>
          <p:cNvSpPr txBox="1"/>
          <p:nvPr/>
        </p:nvSpPr>
        <p:spPr>
          <a:xfrm>
            <a:off x="5769502" y="360192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Firefox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EA37B-B772-4F93-9626-829E7F6F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27" y="2626028"/>
            <a:ext cx="3756719" cy="2113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95C89-9681-48C6-A9BD-39E9DF9375DC}"/>
              </a:ext>
            </a:extLst>
          </p:cNvPr>
          <p:cNvSpPr txBox="1"/>
          <p:nvPr/>
        </p:nvSpPr>
        <p:spPr>
          <a:xfrm>
            <a:off x="9682279" y="4739183"/>
            <a:ext cx="70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Safari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9AE01-D2DC-42C0-B5E0-3A0E4EBF2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68" y="3971253"/>
            <a:ext cx="3756719" cy="21131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4B3C76-6FC2-4D62-82EE-73E5AC2D5052}"/>
              </a:ext>
            </a:extLst>
          </p:cNvPr>
          <p:cNvSpPr txBox="1"/>
          <p:nvPr/>
        </p:nvSpPr>
        <p:spPr>
          <a:xfrm>
            <a:off x="5822913" y="6123543"/>
            <a:ext cx="7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51057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9E1D-55AE-43A6-A705-BBD5E92D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dirty="0"/>
              <a:t>Reading View: Related Work in papers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3099FA0-E611-49C2-8669-EB6C8CE6EC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300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BCA2-2490-4476-BC90-6A4BDBB7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>
            <a:normAutofit/>
          </a:bodyPr>
          <a:lstStyle/>
          <a:p>
            <a:pPr lvl="0"/>
            <a:r>
              <a:rPr lang="en-US" sz="3600" b="1" dirty="0"/>
              <a:t>Approaches in related work</a:t>
            </a:r>
            <a:br>
              <a:rPr lang="en-US" sz="2100" dirty="0"/>
            </a:br>
            <a:r>
              <a:rPr lang="en-US" sz="2100" dirty="0"/>
              <a:t>Boilerplate removal/ content extraction/ web page segmentation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D3FA012-BBE3-4AD3-A75A-A87E03FBCF65}"/>
              </a:ext>
            </a:extLst>
          </p:cNvPr>
          <p:cNvGraphicFramePr/>
          <p:nvPr/>
        </p:nvGraphicFramePr>
        <p:xfrm>
          <a:off x="1262063" y="2207419"/>
          <a:ext cx="9858191" cy="381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3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F106-7B05-44BD-AA66-FCE1501B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dirty="0"/>
              <a:t>Available Datasets of annotated webpages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7911A8-E0FE-466E-9EE9-B02EA0DB15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14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6030-ADBF-47DB-94D6-ED850207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latin typeface="+mj-lt"/>
                <a:ea typeface="+mj-ea"/>
                <a:cs typeface="+mj-cs"/>
              </a:rPr>
              <a:t>High level overview</a:t>
            </a:r>
          </a:p>
        </p:txBody>
      </p:sp>
      <p:pic>
        <p:nvPicPr>
          <p:cNvPr id="1026" name="Picture 2" descr="Input URL &#10;(E.g. &#10;https://en.wikipedia. &#10;org/wiki/lndia) &#10;Parse the DOM tree, &#10;get leaf nodes &#10;Generated ML model &#10;Extracted HTML of &#10;DOM element + &#10;manual label &#10;Fit model to data &#10;using SVM or other &#10;ML algorithm &#10;Clean up data (e.g. &#10;special characters, &#10;stop words) &#10;Convert to Vector &#10;using TF-IDF or &#10;HTML2Vec/Word2Vec &#10;/Sen2Vec/Doc2Vec ">
            <a:extLst>
              <a:ext uri="{FF2B5EF4-FFF2-40B4-BE49-F238E27FC236}">
                <a16:creationId xmlns:a16="http://schemas.microsoft.com/office/drawing/2014/main" id="{D4A95CEC-2E5E-495F-B53C-5FBCD94784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2798577"/>
            <a:ext cx="11496821" cy="342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2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C2EC-7F1A-49B3-B283-62F421AF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use case: Reading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DF69-78E0-48C8-B85D-F8366F87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62" y="147529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Collect data from different webpages, label it (data or noise), train a ML model on the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Input features can be visual features from renderer, tag density, element frequency, text density, link density, heuristics, position of element, context (frequent words used), Html2Vec/Word2Vec/TF-IDF vector embeddings of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Download the trained model on the client PC/mobile.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E29-94AC-4020-98FD-7AAC4C6A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8" y="4379154"/>
            <a:ext cx="3369421" cy="192853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DBBB43-73FC-470F-AFD8-41F2C5D3FD98}"/>
              </a:ext>
            </a:extLst>
          </p:cNvPr>
          <p:cNvGraphicFramePr>
            <a:graphicFrameLocks noGrp="1"/>
          </p:cNvGraphicFramePr>
          <p:nvPr/>
        </p:nvGraphicFramePr>
        <p:xfrm>
          <a:off x="5438320" y="4707847"/>
          <a:ext cx="2810640" cy="1292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7163">
                  <a:extLst>
                    <a:ext uri="{9D8B030D-6E8A-4147-A177-3AD203B41FA5}">
                      <a16:colId xmlns:a16="http://schemas.microsoft.com/office/drawing/2014/main" val="3066948242"/>
                    </a:ext>
                  </a:extLst>
                </a:gridCol>
                <a:gridCol w="473477">
                  <a:extLst>
                    <a:ext uri="{9D8B030D-6E8A-4147-A177-3AD203B41FA5}">
                      <a16:colId xmlns:a16="http://schemas.microsoft.com/office/drawing/2014/main" val="3393111222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HTML Code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13378"/>
                  </a:ext>
                </a:extLst>
              </a:tr>
              <a:tr h="2618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&lt; ...Snippet 1 ..&gt;&lt;/Snippet 1&gt;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293631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&lt; ...Snippet 2 ..&gt;&lt;/Snippet 2&gt;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Noise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9607191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&lt; ...Snippet 3 ..&gt;&lt;/Snippet 3&gt;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5948599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&lt; ...Snippet 4 ..&gt;&lt;/Snippet 4&gt;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Noise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9172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7E85D2-B919-4977-9BFB-8BFAAAFFBF90}"/>
              </a:ext>
            </a:extLst>
          </p:cNvPr>
          <p:cNvSpPr txBox="1"/>
          <p:nvPr/>
        </p:nvSpPr>
        <p:spPr>
          <a:xfrm>
            <a:off x="2029032" y="6370157"/>
            <a:ext cx="133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pages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E7D3CA-CCDE-411A-B3E0-2B4B729DF801}"/>
              </a:ext>
            </a:extLst>
          </p:cNvPr>
          <p:cNvSpPr/>
          <p:nvPr/>
        </p:nvSpPr>
        <p:spPr>
          <a:xfrm>
            <a:off x="4481852" y="5250210"/>
            <a:ext cx="649850" cy="360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C135AD-F088-4680-B6D8-3308CE394796}"/>
              </a:ext>
            </a:extLst>
          </p:cNvPr>
          <p:cNvSpPr/>
          <p:nvPr/>
        </p:nvSpPr>
        <p:spPr>
          <a:xfrm>
            <a:off x="8613321" y="5250210"/>
            <a:ext cx="649850" cy="360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01C403-25BD-4CBD-BCD6-8CB71134F9FA}"/>
              </a:ext>
            </a:extLst>
          </p:cNvPr>
          <p:cNvSpPr/>
          <p:nvPr/>
        </p:nvSpPr>
        <p:spPr>
          <a:xfrm>
            <a:off x="9529731" y="4973220"/>
            <a:ext cx="1307275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Trained Machine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3C0B3-DA5D-4DC7-A302-179465CDE73F}"/>
              </a:ext>
            </a:extLst>
          </p:cNvPr>
          <p:cNvSpPr txBox="1"/>
          <p:nvPr/>
        </p:nvSpPr>
        <p:spPr>
          <a:xfrm>
            <a:off x="8384592" y="4587221"/>
            <a:ext cx="100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Algo</a:t>
            </a:r>
            <a:endParaRPr lang="en-US" dirty="0"/>
          </a:p>
          <a:p>
            <a:pPr algn="ctr"/>
            <a:r>
              <a:rPr lang="en-US" dirty="0"/>
              <a:t>E.g. 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1DE92-4E80-4D98-AFAD-EE574DF90A7E}"/>
              </a:ext>
            </a:extLst>
          </p:cNvPr>
          <p:cNvSpPr txBox="1"/>
          <p:nvPr/>
        </p:nvSpPr>
        <p:spPr>
          <a:xfrm>
            <a:off x="6176791" y="6012473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Labelled data</a:t>
            </a:r>
          </a:p>
        </p:txBody>
      </p:sp>
    </p:spTree>
    <p:extLst>
      <p:ext uri="{BB962C8B-B14F-4D97-AF65-F5344CB8AC3E}">
        <p14:creationId xmlns:p14="http://schemas.microsoft.com/office/powerpoint/2010/main" val="288458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1338</Words>
  <Application>Microsoft Office PowerPoint</Application>
  <PresentationFormat>Widescreen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Machine learning 101   Session 3</vt:lpstr>
      <vt:lpstr>ML: Business Impact</vt:lpstr>
      <vt:lpstr>Web application of ML: extraction </vt:lpstr>
      <vt:lpstr>Reading View in browsers</vt:lpstr>
      <vt:lpstr>Reading View: Related Work in papers</vt:lpstr>
      <vt:lpstr>Approaches in related work Boilerplate removal/ content extraction/ web page segmentation</vt:lpstr>
      <vt:lpstr>Available Datasets of annotated webpages</vt:lpstr>
      <vt:lpstr>High level overview</vt:lpstr>
      <vt:lpstr>ML use case: Reading View</vt:lpstr>
      <vt:lpstr>ML use case: Reading View (continued)</vt:lpstr>
      <vt:lpstr>Reading View ML Implementation</vt:lpstr>
      <vt:lpstr>How to get a ML solution for extraction</vt:lpstr>
      <vt:lpstr>1. Create dataset</vt:lpstr>
      <vt:lpstr>2. Label dataset</vt:lpstr>
      <vt:lpstr>3. Train SVM model and save to disk</vt:lpstr>
      <vt:lpstr>4. Predict for a fresh webpage</vt:lpstr>
      <vt:lpstr>Example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  for Edge browser  Session 3</dc:title>
  <dc:creator>Joy Bose</dc:creator>
  <cp:lastModifiedBy>Joy Bose</cp:lastModifiedBy>
  <cp:revision>3</cp:revision>
  <dcterms:created xsi:type="dcterms:W3CDTF">2018-09-27T13:02:28Z</dcterms:created>
  <dcterms:modified xsi:type="dcterms:W3CDTF">2019-12-05T03:30:14Z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jobose@microsoft.com</vt:lpwstr>
  </property>
  <property fmtid="{D5CDD505-2E9C-101B-9397-08002B2CF9AE}" pid="5" name="MSIP_Label_f42aa342-8706-4288-bd11-ebb85995028c_SetDate">
    <vt:lpwstr>2019-12-05T03:15:31.9008537Z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d5049113-d5fe-4bdc-9ea1-a12bab2ec7a4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